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sm.presentations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embedTrueTypeFonts="1" saveSubsetFonts="0">
  <p:sldMasterIdLst>
    <p:sldMasterId id="2147483974" r:id="rId5"/>
  </p:sldMasterIdLst>
  <p:notesMasterIdLst>
    <p:notesMasterId r:id="rId6"/>
  </p:notesMasterIdLst>
  <p:handoutMasterIdLst>
    <p:handoutMasterId r:id="rId7"/>
  </p:handoutMasterIdLst>
  <p:sldIdLst>
    <p:sldId id="662" r:id="rId8"/>
    <p:sldId id="674" r:id="rId9"/>
    <p:sldId id="676" r:id="rId10"/>
    <p:sldId id="682" r:id="rId11"/>
    <p:sldId id="680" r:id="rId12"/>
    <p:sldId id="678" r:id="rId13"/>
    <p:sldId id="688" r:id="rId14"/>
    <p:sldId id="677" r:id="rId15"/>
    <p:sldId id="681" r:id="rId16"/>
    <p:sldId id="685" r:id="rId17"/>
    <p:sldId id="689" r:id="rId18"/>
    <p:sldId id="679" r:id="rId19"/>
    <p:sldId id="684" r:id="rId20"/>
    <p:sldId id="686" r:id="rId21"/>
    <p:sldId id="691" r:id="rId22"/>
    <p:sldId id="690" r:id="rId23"/>
    <p:sldId id="683" r:id="rId24"/>
    <p:sldId id="687" r:id="rId25"/>
  </p:sldIdLst>
  <p:hf sldNum="0" hdr="0" ftr="0" dt="0">
    <p:prHF dtFmt="0"/>
  </p:hf>
  <p:sldSz cx="13439775" cy="7559675"/>
  <p:notesSz cx="6794500" cy="9918700"/>
  <p:embeddedFontLst>
    <p:embeddedFont>
      <p:font typeface="Atkinson Hyperlegible" pitchFamily="3" charset="0"/>
      <p:regular r:id="rId26"/>
      <p:bold r:id="rId27"/>
      <p:italic r:id="rId28"/>
      <p:boldItalic r:id="rId29"/>
    </p:embeddedFont>
    <p:embeddedFont>
      <p:font typeface="Cascadia Code" pitchFamily="3" charset="0"/>
      <p:regular r:id="rId30"/>
      <p:bold r:id="rId31"/>
      <p:italic r:id="rId32"/>
      <p:boldItalic r:id="rId33"/>
    </p:embeddedFont>
  </p:embeddedFontLst>
  <p:defaultTextStyle>
    <a:lvl1pPr marL="0" marR="0" indent="0" algn="l" defTabSz="448945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2400" b="0" i="0" u="none" strike="noStrike" kern="1" cap="none" spc="0" prSpc="50" pitch="50" baseline="0">
        <a:solidFill>
          <a:schemeClr val="bg1"/>
        </a:solidFill>
        <a:effectLst/>
        <a:txBgFill val="auto"/>
        <a:latin typeface="Atkinson Hyperlegible" pitchFamily="3" charset="0"/>
        <a:ea typeface="Arial Unicode MS" pitchFamily="0" charset="0"/>
        <a:cs typeface="Arial Unicode MS" pitchFamily="0" charset="0"/>
      </a:defRPr>
    </a:lvl1pPr>
    <a:lvl2pPr marL="457200" marR="0" indent="0" algn="l" defTabSz="448945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2400" b="0" i="0" u="none" strike="noStrike" kern="1" cap="none" spc="0" prSpc="50" pitch="50" baseline="0">
        <a:solidFill>
          <a:schemeClr val="bg1"/>
        </a:solidFill>
        <a:effectLst/>
        <a:txBgFill val="auto"/>
        <a:latin typeface="Atkinson Hyperlegible" pitchFamily="3" charset="0"/>
        <a:ea typeface="Arial Unicode MS" pitchFamily="0" charset="0"/>
        <a:cs typeface="Arial Unicode MS" pitchFamily="0" charset="0"/>
      </a:defRPr>
    </a:lvl2pPr>
    <a:lvl3pPr marL="914400" marR="0" indent="0" algn="l" defTabSz="448945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2400" b="0" i="0" u="none" strike="noStrike" kern="1" cap="none" spc="0" prSpc="50" pitch="50" baseline="0">
        <a:solidFill>
          <a:schemeClr val="bg1"/>
        </a:solidFill>
        <a:effectLst/>
        <a:txBgFill val="auto"/>
        <a:latin typeface="Atkinson Hyperlegible" pitchFamily="3" charset="0"/>
        <a:ea typeface="Arial Unicode MS" pitchFamily="0" charset="0"/>
        <a:cs typeface="Arial Unicode MS" pitchFamily="0" charset="0"/>
      </a:defRPr>
    </a:lvl3pPr>
    <a:lvl4pPr marL="1370965" marR="0" indent="0" algn="l" defTabSz="448945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2400" b="0" i="0" u="none" strike="noStrike" kern="1" cap="none" spc="0" prSpc="50" pitch="50" baseline="0">
        <a:solidFill>
          <a:schemeClr val="bg1"/>
        </a:solidFill>
        <a:effectLst/>
        <a:txBgFill val="auto"/>
        <a:latin typeface="Atkinson Hyperlegible" pitchFamily="3" charset="0"/>
        <a:ea typeface="Arial Unicode MS" pitchFamily="0" charset="0"/>
        <a:cs typeface="Arial Unicode MS" pitchFamily="0" charset="0"/>
      </a:defRPr>
    </a:lvl4pPr>
    <a:lvl5pPr marL="1828165" marR="0" indent="0" algn="l" defTabSz="448945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2400" b="0" i="0" u="none" strike="noStrike" kern="1" cap="none" spc="0" prSpc="50" pitch="50" baseline="0">
        <a:solidFill>
          <a:schemeClr val="bg1"/>
        </a:solidFill>
        <a:effectLst/>
        <a:txBgFill val="auto"/>
        <a:latin typeface="Atkinson Hyperlegible" pitchFamily="3" charset="0"/>
        <a:ea typeface="Arial Unicode MS" pitchFamily="0" charset="0"/>
        <a:cs typeface="Arial Unicode MS" pitchFamily="0" charset="0"/>
      </a:defRPr>
    </a:lvl5pPr>
    <a:lvl6pPr marL="2285365" marR="0" indent="0" algn="l" defTabSz="914400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2400" b="0" i="0" u="none" strike="noStrike" kern="1" cap="none" spc="0" prSpc="50" pitch="50" baseline="0">
        <a:solidFill>
          <a:schemeClr val="bg1"/>
        </a:solidFill>
        <a:effectLst/>
        <a:txBgFill val="auto"/>
        <a:latin typeface="Atkinson Hyperlegible" pitchFamily="3" charset="0"/>
        <a:ea typeface="Arial Unicode MS" pitchFamily="0" charset="0"/>
        <a:cs typeface="Arial Unicode MS" pitchFamily="0" charset="0"/>
      </a:defRPr>
    </a:lvl6pPr>
    <a:lvl7pPr marL="2742565" marR="0" indent="0" algn="l" defTabSz="914400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2400" b="0" i="0" u="none" strike="noStrike" kern="1" cap="none" spc="0" prSpc="50" pitch="50" baseline="0">
        <a:solidFill>
          <a:schemeClr val="bg1"/>
        </a:solidFill>
        <a:effectLst/>
        <a:txBgFill val="auto"/>
        <a:latin typeface="Atkinson Hyperlegible" pitchFamily="3" charset="0"/>
        <a:ea typeface="Arial Unicode MS" pitchFamily="0" charset="0"/>
        <a:cs typeface="Arial Unicode MS" pitchFamily="0" charset="0"/>
      </a:defRPr>
    </a:lvl7pPr>
    <a:lvl8pPr marL="3199765" marR="0" indent="0" algn="l" defTabSz="914400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2400" b="0" i="0" u="none" strike="noStrike" kern="1" cap="none" spc="0" prSpc="50" pitch="50" baseline="0">
        <a:solidFill>
          <a:schemeClr val="bg1"/>
        </a:solidFill>
        <a:effectLst/>
        <a:txBgFill val="auto"/>
        <a:latin typeface="Atkinson Hyperlegible" pitchFamily="3" charset="0"/>
        <a:ea typeface="Arial Unicode MS" pitchFamily="0" charset="0"/>
        <a:cs typeface="Arial Unicode MS" pitchFamily="0" charset="0"/>
      </a:defRPr>
    </a:lvl8pPr>
    <a:lvl9pPr marL="3656965" marR="0" indent="0" algn="l" defTabSz="914400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2400" b="0" i="0" u="none" strike="noStrike" kern="1" cap="none" spc="0" prSpc="50" pitch="50" baseline="0">
        <a:solidFill>
          <a:schemeClr val="bg1"/>
        </a:solidFill>
        <a:effectLst/>
        <a:txBgFill val="auto"/>
        <a:latin typeface="Atkinson Hyperlegible" pitchFamily="3" charset="0"/>
        <a:ea typeface="Arial Unicode MS" pitchFamily="0" charset="0"/>
        <a:cs typeface="Arial Unicode MS" pitchFamily="0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r:smAppRevision xmlns:pr="smNativeData" xmlns="smNativeData" dt="1706540398" val="1068" rev64="64" revOS="4"/>
  <pr:smFileRevision xmlns:pr="smNativeData" xmlns="smNativeData" dt="1706540398" val="101"/>
  <p:showPr showNarration="1">
    <p:penClr>
      <a:srgbClr val="0000FF"/>
    </p:penClr>
  </p:showPr>
  <p:extLst>
    <p:ext uri="smNativeData">
      <pr:guideOptions xmlns:pr="smNativeData" xmlns="smNativeData" dt="1706540398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Grid="0">
      <p:cViewPr varScale="1">
        <p:scale>
          <a:sx n="64" d="100"/>
          <a:sy n="64" d="100"/>
        </p:scale>
        <p:origin x="419" y="471"/>
      </p:cViewPr>
      <p:guideLst x="0" y="0">
        <p:guide orient="horz" pos="2161"/>
        <p:guide pos="362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4" d="100"/>
        <a:sy n="14" d="100"/>
      </p:scale>
      <p:origin x="0" y="0"/>
    </p:cViewPr>
  </p:sorterViewPr>
  <p:notesViewPr>
    <p:cSldViewPr snapToGrid="0">
      <p:cViewPr>
        <p:scale>
          <a:sx n="64" d="100"/>
          <a:sy n="64" d="100"/>
        </p:scale>
        <p:origin x="419" y="471"/>
      </p:cViewPr>
      <p:guideLst x="0" y="0">
        <p:guide orient="horz" pos="2672"/>
        <p:guide pos="1942"/>
      </p:guideLst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font" Target="fonts/font1.fntdata"/><Relationship Id="rId27" Type="http://schemas.openxmlformats.org/officeDocument/2006/relationships/font" Target="fonts/font2.fntdata"/><Relationship Id="rId28" Type="http://schemas.openxmlformats.org/officeDocument/2006/relationships/font" Target="fonts/font3.fntdata"/><Relationship Id="rId29" Type="http://schemas.openxmlformats.org/officeDocument/2006/relationships/font" Target="fonts/font4.fntdata"/><Relationship Id="rId30" Type="http://schemas.openxmlformats.org/officeDocument/2006/relationships/font" Target="fonts/font5.fntdata"/><Relationship Id="rId31" Type="http://schemas.openxmlformats.org/officeDocument/2006/relationships/font" Target="fonts/font6.fntdata"/><Relationship Id="rId32" Type="http://schemas.openxmlformats.org/officeDocument/2006/relationships/font" Target="fonts/font7.fntdata"/><Relationship Id="rId33" Type="http://schemas.openxmlformats.org/officeDocument/2006/relationships/font" Target="fonts/font8.fntdata"/></Relationships>
</file>

<file path=ppt/handoutMasters/_rels/handout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:pr="smNativeData" xmlns="smNativeData" val="SMDATA_16_br23ZRMAAAAlAAAAZAAAAA0AAAAAhwAAAEQAAACHAAAAR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AAAAAAAAAAAdEgAADAMAABAAAAAmAAAACAAAAD+PAAAAAAAAMAAAABQAAAAAAAAAAAD//wAAAQAAAP//AAABAA=="/>
              </a:ext>
            </a:extLst>
          </p:cNvSpPr>
          <p:nvPr>
            <p:ph type="hdr" sz="quarter"/>
          </p:nvPr>
        </p:nvSpPr>
        <p:spPr>
          <a:xfrm>
            <a:off x="0" y="0"/>
            <a:ext cx="2944495" cy="495300"/>
          </a:xfrm>
          <a:prstGeom prst="rect">
            <a:avLst/>
          </a:prstGeom>
        </p:spPr>
        <p:txBody>
          <a:bodyPr vert="horz" wrap="square" lIns="85725" tIns="43180" rIns="85725" bIns="43180" numCol="1" spcCol="215900" anchor="t">
            <a:prstTxWarp prst="textNoShape">
              <a:avLst/>
            </a:prstTxWarp>
          </a:bodyPr>
          <a:lstStyle>
            <a:lvl1pPr algn="l">
              <a:defRPr lang="en-gb" sz="1100" cap="none"/>
            </a:lvl1pPr>
            <a:lvl2pPr>
              <a:defRPr lang="en-gb" cap="none"/>
            </a:lvl2pPr>
            <a:lvl3pPr>
              <a:defRPr lang="en-gb" cap="none"/>
            </a:lvl3pPr>
            <a:lvl4pPr>
              <a:defRPr lang="en-gb" cap="none"/>
            </a:lvl4pPr>
            <a:lvl5pPr>
              <a:defRPr lang="en-gb" cap="none"/>
            </a:lvl5pPr>
            <a:lvl6pPr>
              <a:defRPr lang="en-gb" cap="none"/>
            </a:lvl6pPr>
            <a:lvl7pPr>
              <a:defRPr lang="en-gb" cap="none"/>
            </a:lvl7pPr>
            <a:lvl8pPr>
              <a:defRPr lang="en-gb" cap="none"/>
            </a:lvl8pPr>
            <a:lvl9pPr>
              <a:defRPr lang="en-gb" cap="none"/>
            </a:lvl9pPr>
          </a:lstStyle>
          <a:p>
            <a:pPr>
              <a:defRPr lang="en-gb"/>
            </a:pPr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pr="smNativeData" xmlns="smNativeData" val="SMDATA_16_br23ZRMAAAAlAAAAZAAAAA0AAAAAhwAAAEQAAACHAAAAR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rRcAAAAAAADKKQAADAMAABAAAAAmAAAACAAAAD+P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3848735" y="0"/>
            <a:ext cx="2944495" cy="495300"/>
          </a:xfrm>
          <a:prstGeom prst="rect">
            <a:avLst/>
          </a:prstGeom>
        </p:spPr>
        <p:txBody>
          <a:bodyPr vert="horz" wrap="square" lIns="85725" tIns="43180" rIns="85725" bIns="43180" numCol="1" spcCol="215900" anchor="t">
            <a:prstTxWarp prst="textNoShape">
              <a:avLst/>
            </a:prstTxWarp>
          </a:bodyPr>
          <a:lstStyle>
            <a:lvl1pPr algn="r">
              <a:defRPr lang="en-gb" sz="1100" cap="none"/>
            </a:lvl1pPr>
            <a:lvl2pPr>
              <a:defRPr lang="en-gb" cap="none"/>
            </a:lvl2pPr>
            <a:lvl3pPr>
              <a:defRPr lang="en-gb" cap="none"/>
            </a:lvl3pPr>
            <a:lvl4pPr>
              <a:defRPr lang="en-gb" cap="none"/>
            </a:lvl4pPr>
            <a:lvl5pPr>
              <a:defRPr lang="en-gb" cap="none"/>
            </a:lvl5pPr>
            <a:lvl6pPr>
              <a:defRPr lang="en-gb" cap="none"/>
            </a:lvl6pPr>
            <a:lvl7pPr>
              <a:defRPr lang="en-gb" cap="none"/>
            </a:lvl7pPr>
            <a:lvl8pPr>
              <a:defRPr lang="en-gb" cap="none"/>
            </a:lvl8pPr>
            <a:lvl9pPr>
              <a:defRPr lang="en-gb" cap="none"/>
            </a:lvl9pPr>
          </a:lstStyle>
          <a:p>
            <a:pPr>
              <a:defRPr lang="en-gb"/>
            </a:pPr>
            <a:fld id="{3F9F20F6-B8D2-CAD6-9C27-4E836E696A1B}" type="datetime1">
              <a:t>{Date/Time}</a:t>
            </a:fld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pr="smNativeData" xmlns="smNativeData" val="SMDATA_16_br23ZRMAAAAlAAAAZAAAAA0AAAAAhwAAAEQAAACHAAAAR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AAAAAPU5AAAdEgAAAj0AABAAAAAmAAAACAAAAL+PAAAAAAAAMAAAABQAAAAAAAAAAAD//wAAAQAAAP//AAABAA=="/>
              </a:ext>
            </a:extLst>
          </p:cNvSpPr>
          <p:nvPr>
            <p:ph type="ftr" sz="quarter" idx="11"/>
          </p:nvPr>
        </p:nvSpPr>
        <p:spPr>
          <a:xfrm>
            <a:off x="0" y="9421495"/>
            <a:ext cx="2944495" cy="495935"/>
          </a:xfrm>
          <a:prstGeom prst="rect">
            <a:avLst/>
          </a:prstGeom>
        </p:spPr>
        <p:txBody>
          <a:bodyPr vert="horz" wrap="square" lIns="85725" tIns="43180" rIns="85725" bIns="43180" numCol="1" spcCol="215900" anchor="b">
            <a:prstTxWarp prst="textNoShape">
              <a:avLst/>
            </a:prstTxWarp>
          </a:bodyPr>
          <a:lstStyle>
            <a:lvl1pPr algn="l">
              <a:defRPr lang="en-gb" sz="1100" cap="none"/>
            </a:lvl1pPr>
            <a:lvl2pPr>
              <a:defRPr lang="en-gb" cap="none"/>
            </a:lvl2pPr>
            <a:lvl3pPr>
              <a:defRPr lang="en-gb" cap="none"/>
            </a:lvl3pPr>
            <a:lvl4pPr>
              <a:defRPr lang="en-gb" cap="none"/>
            </a:lvl4pPr>
            <a:lvl5pPr>
              <a:defRPr lang="en-gb" cap="none"/>
            </a:lvl5pPr>
            <a:lvl6pPr>
              <a:defRPr lang="en-gb" cap="none"/>
            </a:lvl6pPr>
            <a:lvl7pPr>
              <a:defRPr lang="en-gb" cap="none"/>
            </a:lvl7pPr>
            <a:lvl8pPr>
              <a:defRPr lang="en-gb" cap="none"/>
            </a:lvl8pPr>
            <a:lvl9pPr>
              <a:defRPr lang="en-gb" cap="none"/>
            </a:lvl9pPr>
          </a:lstStyle>
          <a:p>
            <a:pPr>
              <a:defRPr lang="en-gb"/>
            </a:pPr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:pr="smNativeData" xmlns="smNativeData" val="SMDATA_16_br23ZRMAAAAlAAAAZAAAAA0AAAAAhwAAAEQAAACHAAAAR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rRcAAPU5AADKKQAAAj0AABAAAAAmAAAACAAAAL+P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48735" y="9421495"/>
            <a:ext cx="2944495" cy="495935"/>
          </a:xfrm>
          <a:prstGeom prst="rect">
            <a:avLst/>
          </a:prstGeom>
        </p:spPr>
        <p:txBody>
          <a:bodyPr vert="horz" wrap="square" lIns="85725" tIns="43180" rIns="85725" bIns="43180" numCol="1" spcCol="215900" anchor="b">
            <a:prstTxWarp prst="textNoShape">
              <a:avLst/>
            </a:prstTxWarp>
          </a:bodyPr>
          <a:lstStyle>
            <a:lvl1pPr algn="r">
              <a:defRPr lang="en-gb" sz="1100" cap="none"/>
            </a:lvl1pPr>
            <a:lvl2pPr>
              <a:defRPr lang="en-gb" cap="none"/>
            </a:lvl2pPr>
            <a:lvl3pPr>
              <a:defRPr lang="en-gb" cap="none"/>
            </a:lvl3pPr>
            <a:lvl4pPr>
              <a:defRPr lang="en-gb" cap="none"/>
            </a:lvl4pPr>
            <a:lvl5pPr>
              <a:defRPr lang="en-gb" cap="none"/>
            </a:lvl5pPr>
            <a:lvl6pPr>
              <a:defRPr lang="en-gb" cap="none"/>
            </a:lvl6pPr>
            <a:lvl7pPr>
              <a:defRPr lang="en-gb" cap="none"/>
            </a:lvl7pPr>
            <a:lvl8pPr>
              <a:defRPr lang="en-gb" cap="none"/>
            </a:lvl8pPr>
            <a:lvl9pPr>
              <a:defRPr lang="en-gb" cap="none"/>
            </a:lvl9pPr>
          </a:lstStyle>
          <a:p>
            <a:pPr>
              <a:defRPr lang="en-gb"/>
            </a:pPr>
            <a:fld id="{3F9F3C80-CED2-CACA-9C27-389F72696A6D}" type="slidenum">
              <a:t>{Nr.}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>
    <p:prHF dtFmt="0"/>
  </p:hf>
</p:handoutMaster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 name="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3" name="AutoShape 2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4" name="AutoShape 3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5" name="AutoShape 4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6" name="AutoShape 5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7" name="AutoShape 6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8" name="AutoShape 7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9" name="AutoShape 8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10" name="AutoShape 9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11" name="AutoShape 10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12" name="AutoShape 11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13" name="AutoShape 12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14" name="AutoShape 13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15" name="AutoShape 14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16" name="AutoShape 15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17" name="AutoShape 16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18" name="AutoShape 17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19" name="AutoShape 18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20" name="AutoShape 19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21" name="AutoShape 20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22" name="AutoShape 21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23" name="AutoShape 22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24" name="AutoShape 23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25" name="AutoShape 24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26" name="AutoShape 25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27" name="AutoShape 26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28" name="AutoShape 27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29" name="AutoShape 28"/>
          <p:cNvSpPr>
            <a:extLst>
              <a:ext uri="smNativeData">
                <pr:smNativeData xmlns:pr="smNativeData" xmlns="smNativeData" val="SMDATA_16_br23ZRMAAAAlAAAAZQAAAA0AAAAAgAAAAEAAAACAAAAAQAAAAAAAAAABAAAAAAAAAAEAAABQAAAAngyOklfnOD8AAAAAAAAAAA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gICAA8zMzADAwP8Af39/AAAAAAAAAAAAAAAAAAAAAAAAAAAAIQAAABgAAAAUAAAAAAAAAAAAAADMKQAABD0AABAgAAAmAAAACAAAAP//////////MAAAABQAAAAAAAAACAD///j/AAAFAP//+/8AAA=="/>
              </a:ext>
            </a:extLst>
          </p:cNvSpPr>
          <p:nvPr/>
        </p:nvSpPr>
        <p:spPr>
          <a:xfrm>
            <a:off x="0" y="0"/>
            <a:ext cx="6794500" cy="9918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30" name="Text Box 29"/>
          <p:cNvSpPr>
            <a:extLst>
              <a:ext uri="smNativeData">
                <pr:smNativeData xmlns:pr="smNativeData" xmlns="smNativeData" val="SMDATA_16_br23ZRMAAAAlAAAAZAAAAA0AAAAAgAAAAEAAAACAAAAAQAAAAAAAAAAB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gICAA8zMzADAwP8Af39/AAAAAAAAAAAAAAAAAAAAAAAAAAAAIQAAABgAAAAUAAAAQwcAANwFAACJIgAA/BoAABAgAAAmAAAACAAAAP//////////MAAAABQAAAAAAAAAAAD//wAAAQAAAP//AAABAA=="/>
              </a:ext>
            </a:extLst>
          </p:cNvSpPr>
          <p:nvPr/>
        </p:nvSpPr>
        <p:spPr>
          <a:xfrm>
            <a:off x="1180465" y="952500"/>
            <a:ext cx="4433570" cy="34340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none" lIns="81280" tIns="40640" rIns="81280" bIns="40640" numCol="1" spcCol="215900" anchor="ctr"/>
          <a:lstStyle/>
          <a:p>
            <a:pPr>
              <a:buNone/>
              <p:prBullet>
                <a:buNone/>
              </p:prBullet>
              <a:defRPr lang="en-gb"/>
            </a:pPr>
            <a:endParaRPr lang="de-de" cap="none"/>
          </a:p>
        </p:txBody>
      </p:sp>
      <p:sp>
        <p:nvSpPr>
          <p:cNvPr id="31" name="Rectangle 30"/>
          <p:cNvSpPr>
            <a:spLocks noGrp="1" noChangeArrowheads="1"/>
            <a:extLst>
              <a:ext uri="smNativeData">
                <pr:smNativeData xmlns:pr="smNativeData" xmlns="smNativeData" val="SMDATA_16_br23ZRMAAAAlAAAAZAAAAA0AAAAAAAAAAAAAAAAAAAAAA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MyZBf///wEAAAAAAAAAAAAAAAAAAAAAAAAAAAAAAAAAAAAAAAAAAAAAAAJ/f38AgICAA8zMzADAwP8Af39/AAAAAAAAAAAAAAAAAAAAAAAAAAAAIQAAABgAAAAUAAAAeAYAAAcdAAAkIwAAPDQAABAAAAAmAAAACAAAAL8fAAD//8EBMAAAABQAAAAAAAAAAAD//wAAAQAAAP//AAABAA=="/>
              </a:ext>
            </a:extLst>
          </p:cNvSpPr>
          <p:nvPr>
            <p:ph type="body"/>
          </p:nvPr>
        </p:nvSpPr>
        <p:spPr>
          <a:xfrm>
            <a:off x="1051560" y="4718685"/>
            <a:ext cx="4660900" cy="37725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en-gb"/>
            </a:pPr>
          </a:p>
        </p:txBody>
      </p:sp>
      <p:sp>
        <p:nvSpPr>
          <p:cNvPr id="32" name="Rectangle 31"/>
          <p:cNvSpPr>
            <a:spLocks noGrp="1" noChangeArrowheads="1"/>
            <a:extLst>
              <a:ext uri="smNativeData">
                <pr:smNativeData xmlns:pr="smNativeData" xmlns="smNativeData" val="SMDATA_16_br23ZRMAAAAlAAAAZAAAAC0AAAAAkAAAAEgAAACQAAAAS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MyZBf///wEAAAAAAAAAAAAAAAAAAAAAAAAAAAAAAAAAAAAAAAAAAAAAAAJ/f38AgICAA8zMzADAwP8Af39/AAAAAAAAAAAAAAAAAAAAAAAAAAAAIQAAABgAAAAUAAAApQAAAKEEAADrKAAASRsAABAAAAAmAAAACAAAAAEPAAD//8EBMAAAABQAAAAAAAAAAAD//wAAAQAAAP//AAABAA=="/>
              </a:ext>
            </a:extLst>
          </p:cNvSpPr>
          <p:nvPr>
            <p:ph type="sldImg"/>
          </p:nvPr>
        </p:nvSpPr>
        <p:spPr>
          <a:xfrm>
            <a:off x="104775" y="752475"/>
            <a:ext cx="6546850" cy="3683000"/>
          </a:xfrm>
          <a:prstGeom prst="rect">
            <a:avLst/>
          </a:prstGeom>
          <a:noFill/>
          <a:ln>
            <a:noFill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hf hdr="0" ftr="0">
    <p:prHF dtFmt="0"/>
  </p:hf>
  <p:notesStyle>
    <a:lvl1pPr marL="0" marR="0" indent="0" algn="l" defTabSz="448945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1300" b="0" i="0" u="none" strike="noStrike" kern="1" cap="none" spc="0" prSpc="50" pitch="50" baseline="0">
        <a:solidFill>
          <a:srgbClr val="000000"/>
        </a:solidFill>
        <a:effectLst/>
        <a:txBgFill val="auto"/>
        <a:latin typeface="Atkinson Hyperlegible" pitchFamily="3" charset="0"/>
        <a:ea typeface="Atkinson Hyperlegible" pitchFamily="3" charset="0"/>
        <a:cs typeface="Atkinson Hyperlegible" pitchFamily="3" charset="0"/>
      </a:defRPr>
    </a:lvl1pPr>
    <a:lvl2pPr marL="742950" marR="0" indent="-285750" algn="l" defTabSz="448945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1300" b="0" i="0" u="none" strike="noStrike" kern="1" cap="none" spc="0" prSpc="50" pitch="50" baseline="0">
        <a:solidFill>
          <a:srgbClr val="000000"/>
        </a:solidFill>
        <a:effectLst/>
        <a:txBgFill val="auto"/>
        <a:latin typeface="Atkinson Hyperlegible" pitchFamily="3" charset="0"/>
        <a:ea typeface="Atkinson Hyperlegible" pitchFamily="3" charset="0"/>
        <a:cs typeface="Atkinson Hyperlegible" pitchFamily="3" charset="0"/>
      </a:defRPr>
    </a:lvl2pPr>
    <a:lvl3pPr marL="1143000" marR="0" indent="-228600" algn="l" defTabSz="448945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1300" b="0" i="0" u="none" strike="noStrike" kern="1" cap="none" spc="0" prSpc="50" pitch="50" baseline="0">
        <a:solidFill>
          <a:srgbClr val="000000"/>
        </a:solidFill>
        <a:effectLst/>
        <a:txBgFill val="auto"/>
        <a:latin typeface="Atkinson Hyperlegible" pitchFamily="3" charset="0"/>
        <a:ea typeface="Atkinson Hyperlegible" pitchFamily="3" charset="0"/>
        <a:cs typeface="Atkinson Hyperlegible" pitchFamily="3" charset="0"/>
      </a:defRPr>
    </a:lvl3pPr>
    <a:lvl4pPr marL="1599565" marR="0" indent="-228600" algn="l" defTabSz="448945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1300" b="0" i="0" u="none" strike="noStrike" kern="1" cap="none" spc="0" prSpc="50" pitch="50" baseline="0">
        <a:solidFill>
          <a:srgbClr val="000000"/>
        </a:solidFill>
        <a:effectLst/>
        <a:txBgFill val="auto"/>
        <a:latin typeface="Atkinson Hyperlegible" pitchFamily="3" charset="0"/>
        <a:ea typeface="Atkinson Hyperlegible" pitchFamily="3" charset="0"/>
        <a:cs typeface="Atkinson Hyperlegible" pitchFamily="3" charset="0"/>
      </a:defRPr>
    </a:lvl4pPr>
    <a:lvl5pPr marL="2056765" marR="0" indent="-228600" algn="l" defTabSz="448945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1300" b="0" i="0" u="none" strike="noStrike" kern="1" cap="none" spc="0" prSpc="50" pitch="50" baseline="0">
        <a:solidFill>
          <a:srgbClr val="000000"/>
        </a:solidFill>
        <a:effectLst/>
        <a:txBgFill val="auto"/>
        <a:latin typeface="Atkinson Hyperlegible" pitchFamily="3" charset="0"/>
        <a:ea typeface="Atkinson Hyperlegible" pitchFamily="3" charset="0"/>
        <a:cs typeface="Atkinson Hyperlegible" pitchFamily="3" charset="0"/>
      </a:defRPr>
    </a:lvl5pPr>
    <a:lvl6pPr marL="2285365" marR="0" indent="0" algn="l" defTabSz="914400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1300" b="0" i="0" u="none" strike="noStrike" kern="1" cap="none" spc="0" prSpc="50" pitch="50" baseline="0">
        <a:solidFill>
          <a:schemeClr val="tx1"/>
        </a:solidFill>
        <a:effectLst/>
        <a:txBgFill val="auto"/>
        <a:latin typeface="Atkinson Hyperlegible" pitchFamily="3" charset="0"/>
        <a:ea typeface="Atkinson Hyperlegible" pitchFamily="3" charset="0"/>
        <a:cs typeface="Atkinson Hyperlegible" pitchFamily="3" charset="0"/>
      </a:defRPr>
    </a:lvl6pPr>
    <a:lvl7pPr marL="2742565" marR="0" indent="0" algn="l" defTabSz="914400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1300" b="0" i="0" u="none" strike="noStrike" kern="1" cap="none" spc="0" prSpc="50" pitch="50" baseline="0">
        <a:solidFill>
          <a:schemeClr val="tx1"/>
        </a:solidFill>
        <a:effectLst/>
        <a:txBgFill val="auto"/>
        <a:latin typeface="Atkinson Hyperlegible" pitchFamily="3" charset="0"/>
        <a:ea typeface="Atkinson Hyperlegible" pitchFamily="3" charset="0"/>
        <a:cs typeface="Atkinson Hyperlegible" pitchFamily="3" charset="0"/>
      </a:defRPr>
    </a:lvl7pPr>
    <a:lvl8pPr marL="3199765" marR="0" indent="0" algn="l" defTabSz="914400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1300" b="0" i="0" u="none" strike="noStrike" kern="1" cap="none" spc="0" prSpc="50" pitch="50" baseline="0">
        <a:solidFill>
          <a:schemeClr val="tx1"/>
        </a:solidFill>
        <a:effectLst/>
        <a:txBgFill val="auto"/>
        <a:latin typeface="Atkinson Hyperlegible" pitchFamily="3" charset="0"/>
        <a:ea typeface="Atkinson Hyperlegible" pitchFamily="3" charset="0"/>
        <a:cs typeface="Atkinson Hyperlegible" pitchFamily="3" charset="0"/>
      </a:defRPr>
    </a:lvl8pPr>
    <a:lvl9pPr marL="3656965" marR="0" indent="0" algn="l" defTabSz="914400">
      <a:hyphen val="0"/>
      <a:lnSpc>
        <a:spcPct val="100000"/>
      </a:lnSpc>
      <a:spcBef>
        <a:spcPts val="0"/>
      </a:spcBef>
      <a:spcAft>
        <a:spcPts val="0"/>
      </a:spcAft>
      <a:buNone/>
      <p:prBullet>
        <a:buNone/>
      </p:prBullet>
      <a:tabLst/>
      <a:defRPr lang="en-gb" sz="1300" b="0" i="0" u="none" strike="noStrike" kern="1" cap="none" spc="0" prSpc="50" pitch="50" baseline="0">
        <a:solidFill>
          <a:schemeClr val="tx1"/>
        </a:solidFill>
        <a:effectLst/>
        <a:txBgFill val="auto"/>
        <a:latin typeface="Atkinson Hyperlegible" pitchFamily="3" charset="0"/>
        <a:ea typeface="Atkinson Hyperlegible" pitchFamily="3" charset="0"/>
        <a:cs typeface="Atkinson Hyperlegible" pitchFamily="3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ChangeArrowheads="1"/>
            <a:extLst>
              <a:ext uri="smNativeData">
                <pr:smNativeData xmlns:pr="smNativeData" xmlns="smNativeData" val="SMDATA_16_br23ZRMAAAAlAAAAZAAAAC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MyZBf///wEAAAAAAAAAAAAAAAAAAAAAAAAAAAAAAAAAAAAAAAAAAAAAAAJ/f38AgICAA8zMzADAwP8Af39/AAAAAAAAAAAAAAAAAAAAAAAAAAAAIQAAABgAAAAUAAAApQAAAKEEAADrKAAASRsAABAAAAAmAAAACAAAAAGAAAAAAAAAMAAAABQAAAAAAAAAAAD//wAAAQAAAP//AAABAA=="/>
              </a:ext>
            </a:extLst>
          </p:cNvSpPr>
          <p:nvPr>
            <p:ph type="sldImg"/>
          </p:nvPr>
        </p:nvSpPr>
        <p:spPr>
          <a:xfrm>
            <a:off x="104775" y="752475"/>
            <a:ext cx="6546850" cy="3683000"/>
          </a:xfrm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smNativeData" xmlns="smNativeData" val="SMDATA_16_br23ZRMAAAAlAAAAZAAAAA0AAAAAAAAAAAAAAAAAAAAAA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MyZBf///wEAAAAAAAAAAAAAAAAAAAAAAAAAAAAAAAAAAAAAAAAAAAAAAAJ/f38AgICAA8zMzADAwP8Af39/AAAAAAAAAAAAAAAAAAAAAAAAAAAAIQAAABgAAAAUAAAAeAYAAAcdAAAkIwAAPDQ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1051560" y="4718685"/>
            <a:ext cx="4660900" cy="3772535"/>
          </a:xfrm>
        </p:spPr>
        <p:txBody>
          <a:bodyPr/>
          <a:lstStyle/>
          <a:p>
            <a:pPr>
              <a:defRPr lang="en-gb"/>
            </a:pPr>
            <a:endParaRPr lang="en-us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">
  <p:cSld name="Title slide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oAUAABoNAABgRQAAJhY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pPr>
              <a:defRPr lang="en-gb"/>
            </a:pPr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AsAAOgXAADAPwAAsCIAAB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p:prBullet>
                <a:buNone/>
              </p:prBullet>
              <a:defRPr lang="en-gb" cap="none"/>
            </a:lvl1pPr>
            <a:lvl2pPr marL="457200" indent="0" algn="ctr">
              <a:buNone/>
              <p:prBullet>
                <a:buNone/>
              </p:prBullet>
              <a:defRPr lang="en-gb" cap="none"/>
            </a:lvl2pPr>
            <a:lvl3pPr marL="914400" indent="0" algn="ctr">
              <a:buNone/>
              <p:prBullet>
                <a:buNone/>
              </p:prBullet>
              <a:defRPr lang="en-gb" cap="none"/>
            </a:lvl3pPr>
            <a:lvl4pPr marL="1371600" indent="0" algn="ctr">
              <a:buNone/>
              <p:prBullet>
                <a:buNone/>
              </p:prBullet>
              <a:defRPr lang="en-gb" cap="none"/>
            </a:lvl4pPr>
            <a:lvl5pPr marL="1828800" indent="0" algn="ctr">
              <a:buNone/>
              <p:prBullet>
                <a:buNone/>
              </p:prBullet>
              <a:defRPr lang="en-gb" cap="none"/>
            </a:lvl5pPr>
            <a:lvl6pPr marL="2286000" indent="0" algn="ctr">
              <a:buNone/>
              <p:prBullet>
                <a:buNone/>
              </p:prBullet>
              <a:defRPr lang="en-gb" cap="none"/>
            </a:lvl6pPr>
            <a:lvl7pPr marL="2743200" indent="0" algn="ctr">
              <a:buNone/>
              <p:prBullet>
                <a:buNone/>
              </p:prBullet>
              <a:defRPr lang="en-gb" cap="none"/>
            </a:lvl7pPr>
            <a:lvl8pPr marL="3200400" indent="0" algn="ctr">
              <a:buNone/>
              <p:prBullet>
                <a:buNone/>
              </p:prBullet>
              <a:defRPr lang="en-gb" cap="none"/>
            </a:lvl8pPr>
            <a:lvl9pPr marL="3657600" indent="0" algn="ctr">
              <a:buNone/>
              <p:prBullet>
                <a:buNone/>
              </p:prBullet>
              <a:defRPr lang="en-gb" cap="none"/>
            </a:lvl9pPr>
          </a:lstStyle>
          <a:p>
            <a:pPr>
              <a:defRPr lang="en-gb"/>
            </a:pPr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gb"/>
            </a:pPr>
            <a:fld id="{3F9F6097-D9D2-CA96-9C27-2FC32E696A7A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PkA+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fld id="{3F9F6C46-08D2-CA9A-9C27-FECF22696AAB}" type="footer">
              <a:t>{Footer}</a:t>
            </a:fld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gb"/>
            </a:pPr>
            <a:fld id="{3F9F6827-69D2-CA9E-9C27-9FCB26696ACA}" type="slidenum">
              <a:t>{Nr.}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IYi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gb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AAAAAAQ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kl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NgJAABARwAAsCUAABAAAAAmAAAACAAAAAIAAAAAAAAAMAAAABQAAAAAAAAAAAD//wAAAQAAAP//AAABAA=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>
              <a:defRPr lang="en-gb"/>
            </a:pPr>
            <a:r>
              <a:t>Click to edit Master text styles</a:t>
            </a:r>
          </a:p>
          <a:p>
            <a:pPr lvl="1">
              <a:defRPr lang="en-gb"/>
            </a:pPr>
            <a:r>
              <a:t>Second level</a:t>
            </a:r>
          </a:p>
          <a:p>
            <a:pPr lvl="2">
              <a:defRPr lang="en-gb"/>
            </a:pPr>
            <a:r>
              <a:t>Third level</a:t>
            </a:r>
          </a:p>
          <a:p>
            <a:pPr lvl="3">
              <a:defRPr lang="en-gb"/>
            </a:pPr>
            <a:r>
              <a:t>Fourth level</a:t>
            </a:r>
          </a:p>
          <a:p>
            <a:pPr lvl="4">
              <a:defRPr lang="en-gb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gb"/>
            </a:pPr>
            <a:fld id="{3F9F51EA-A4D2-CAA7-9C27-52F21F696A07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O0k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fld id="{3F9F24E2-ACD2-CAD2-9C27-5A876A696A0F}" type="footer">
              <a:t>{Footer}</a:t>
            </a:fld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Jc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gb"/>
            </a:pPr>
            <a:fld id="{3F9F6B91-DFD2-CA9D-9C27-29C825696A7C}" type="slidenum">
              <a:t>{Nr.}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CAAAAAQ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Mc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YDYAALABAABARwAAsCUAABAAAAAmAAAACAAAAIMAAAAAAAAAMAAAABQAAAAAAAAAAAD//wAAAQAAAP//AAABAA=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>
              <a:defRPr lang="en-gb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AAAAAAQ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I4n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LABAAAgNQAAsCUAABAAAAAmAAAACAAAAAMAAAAAAAAAMAAAABQAAAAAAAAAAAD//wAAAQAAAP//AAABAA=="/>
              </a:ext>
            </a:extLst>
          </p:cNvSpPr>
          <p:nvPr>
            <p:ph idx="1"/>
          </p:nvPr>
        </p:nvSpPr>
        <p:spPr>
          <a:xfrm>
            <a:off x="609600" y="274320"/>
            <a:ext cx="80264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>
              <a:defRPr lang="en-gb"/>
            </a:pPr>
            <a:r>
              <a:t>Click to edit Master text styles</a:t>
            </a:r>
          </a:p>
          <a:p>
            <a:pPr lvl="1">
              <a:defRPr lang="en-gb"/>
            </a:pPr>
            <a:r>
              <a:t>Second level</a:t>
            </a:r>
          </a:p>
          <a:p>
            <a:pPr lvl="2">
              <a:defRPr lang="en-gb"/>
            </a:pPr>
            <a:r>
              <a:t>Third level</a:t>
            </a:r>
          </a:p>
          <a:p>
            <a:pPr lvl="3">
              <a:defRPr lang="en-gb"/>
            </a:pPr>
            <a:r>
              <a:t>Fourth level</a:t>
            </a:r>
          </a:p>
          <a:p>
            <a:pPr lvl="4">
              <a:defRPr lang="en-gb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CM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gb"/>
            </a:pPr>
            <a:fld id="{3F9F4702-4CD2-CAB1-9C27-BAE409696AEF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Gg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fld id="{3F9F0705-4BD2-CAF1-9C27-BDA449696AE8}" type="footer">
              <a:t>{Footer}</a:t>
            </a:fld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KM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gb"/>
            </a:pPr>
            <a:fld id="{3F9F7ACE-80D2-CA8C-9C27-76D934696A23}" type="slidenum">
              <a:t>{Nr.}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nQk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1260475"/>
          </a:xfrm>
        </p:spPr>
        <p:txBody>
          <a:bodyPr/>
          <a:lstStyle/>
          <a:p>
            <a:pPr>
              <a:defRPr lang="en-gb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P8An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kKAACLTgAAiykAABAAAAAmAAAACAAAAAEAAAAAAAAAMAAAABQAAAAAAAAAAAD//wAAAQAAAP//AAABAA=="/>
              </a:ext>
            </a:extLst>
          </p:cNvSpPr>
          <p:nvPr>
            <p:ph idx="1"/>
          </p:nvPr>
        </p:nvSpPr>
        <p:spPr>
          <a:xfrm>
            <a:off x="671830" y="1763395"/>
            <a:ext cx="12096115" cy="4989830"/>
          </a:xfrm>
        </p:spPr>
        <p:txBody>
          <a:bodyPr/>
          <a:lstStyle/>
          <a:p>
            <a:pPr>
              <a:defRPr lang="en-gb"/>
            </a:pPr>
            <a:r>
              <a:t>Click to edit Master text styles</a:t>
            </a:r>
          </a:p>
          <a:p>
            <a:pPr lvl="1">
              <a:defRPr lang="en-gb"/>
            </a:pPr>
            <a:r>
              <a:t>Second level</a:t>
            </a:r>
          </a:p>
          <a:p>
            <a:pPr lvl="2">
              <a:defRPr lang="en-gb"/>
            </a:pPr>
            <a:r>
              <a:t>Third level</a:t>
            </a:r>
          </a:p>
          <a:p>
            <a:pPr lvl="3">
              <a:defRPr lang="en-gb"/>
            </a:pPr>
            <a:r>
              <a:t>Fourth level</a:t>
            </a:r>
          </a:p>
          <a:p>
            <a:pPr lvl="4">
              <a:defRPr lang="en-gb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BsrAABsFwAAlC0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71830" y="7007225"/>
            <a:ext cx="3135630" cy="401955"/>
          </a:xfrm>
        </p:spPr>
        <p:txBody>
          <a:bodyPr/>
          <a:lstStyle/>
          <a:p>
            <a:pPr>
              <a:defRPr lang="en-gb"/>
            </a:pPr>
            <a:fld id="{3F9F2389-C7D2-CAD5-9C27-31806D696A64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BwAABsrAABtNgAAlC0AABAAAAAmAAAACAAAAAEAAAAAAAAAMAAAABQAAAAAAAAAAAD//wAAAQAAAP//AAABAA=="/>
              </a:ext>
            </a:extLst>
          </p:cNvSpPr>
          <p:nvPr>
            <p:ph type="ftr" sz="quarter" idx="11"/>
          </p:nvPr>
        </p:nvSpPr>
        <p:spPr>
          <a:xfrm>
            <a:off x="4592320" y="7007225"/>
            <a:ext cx="4255135" cy="401955"/>
          </a:xfrm>
        </p:spPr>
        <p:txBody>
          <a:bodyPr/>
          <a:lstStyle/>
          <a:p>
            <a:pPr>
              <a:defRPr lang="en-gb"/>
            </a:pPr>
            <a:fld id="{3F9F3EB1-FFD2-CAC8-9C27-099D70696A5C}" type="footer">
              <a:t>The F# Language</a:t>
            </a:fld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TsAABsrAACLTgAAlC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9632315" y="7007225"/>
            <a:ext cx="3135630" cy="401955"/>
          </a:xfrm>
        </p:spPr>
        <p:txBody>
          <a:bodyPr/>
          <a:lstStyle/>
          <a:p>
            <a:pPr>
              <a:defRPr lang="en-gb"/>
            </a:pPr>
            <a:fld id="{3F9F12C1-8FD2-CAE4-9C27-79B15C696A2C}" type="slidenum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Kc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gb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KQ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NgJAABARwAAsCUAABAAAAAmAAAACAAAAAA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gb"/>
            </a:pPr>
            <a:r>
              <a:t>Click to edit Master text styles</a:t>
            </a:r>
          </a:p>
          <a:p>
            <a:pPr lvl="1">
              <a:defRPr lang="en-gb"/>
            </a:pPr>
            <a:r>
              <a:t>Second level</a:t>
            </a:r>
          </a:p>
          <a:p>
            <a:pPr lvl="2">
              <a:defRPr lang="en-gb"/>
            </a:pPr>
            <a:r>
              <a:t>Third level</a:t>
            </a:r>
          </a:p>
          <a:p>
            <a:pPr lvl="3">
              <a:defRPr lang="en-gb"/>
            </a:pPr>
            <a:r>
              <a:t>Fourth level</a:t>
            </a:r>
          </a:p>
          <a:p>
            <a:pPr lvl="4">
              <a:defRPr lang="en-gb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Kc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gb"/>
            </a:pPr>
            <a:fld id="{3F9F5D19-57D2-CAAB-9C27-A1FE13696AF4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fld id="{3F9F29A1-EFD2-CADF-9C27-198A67696A4C}" type="footer">
              <a:t>{Footer}</a:t>
            </a:fld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ICB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gb"/>
            </a:pPr>
            <a:fld id="{3F9F45F5-BBD2-CAB3-9C27-4DE60B696A18}" type="slidenum">
              <a:t>{Nr.}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CM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7QUAABwbAACtRQAAfSM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lang="en-gb" sz="4000" b="1" cap="all"/>
            </a:lvl1pPr>
            <a:lvl2pPr>
              <a:defRPr lang="en-gb" cap="none"/>
            </a:lvl2pPr>
            <a:lvl3pPr>
              <a:defRPr lang="en-gb" cap="none"/>
            </a:lvl3pPr>
            <a:lvl4pPr>
              <a:defRPr lang="en-gb" cap="none"/>
            </a:lvl4pPr>
            <a:lvl5pPr>
              <a:defRPr lang="en-gb" cap="none"/>
            </a:lvl5pPr>
            <a:lvl6pPr>
              <a:defRPr lang="en-gb" cap="none"/>
            </a:lvl6pPr>
            <a:lvl7pPr>
              <a:defRPr lang="en-gb" cap="none"/>
            </a:lvl7pPr>
            <a:lvl8pPr>
              <a:defRPr lang="en-gb" cap="none"/>
            </a:lvl8pPr>
            <a:lvl9pPr>
              <a:defRPr lang="en-gb" cap="none"/>
            </a:lvl9pPr>
          </a:lstStyle>
          <a:p>
            <a:pPr>
              <a:defRPr lang="en-gb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C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P+N/4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7QUAAOERAACtRQAAHBs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p:prBullet>
                <a:buNone/>
              </p:prBullet>
              <a:defRPr lang="en-gb" sz="2000" cap="none"/>
            </a:lvl1pPr>
            <a:lvl2pPr marL="457200" indent="0">
              <a:buNone/>
              <p:prBullet>
                <a:buNone/>
              </p:prBullet>
              <a:defRPr lang="en-gb" sz="1800" cap="none"/>
            </a:lvl2pPr>
            <a:lvl3pPr marL="914400" indent="0">
              <a:buNone/>
              <p:prBullet>
                <a:buNone/>
              </p:prBullet>
              <a:defRPr lang="en-gb" sz="1600" cap="none"/>
            </a:lvl3pPr>
            <a:lvl4pPr marL="1371600" indent="0">
              <a:buNone/>
              <p:prBullet>
                <a:buNone/>
              </p:prBullet>
              <a:defRPr lang="en-gb" sz="1400" cap="none"/>
            </a:lvl4pPr>
            <a:lvl5pPr marL="1828800" indent="0">
              <a:buNone/>
              <p:prBullet>
                <a:buNone/>
              </p:prBullet>
              <a:defRPr lang="en-gb" sz="1400" cap="none"/>
            </a:lvl5pPr>
            <a:lvl6pPr marL="2286000" indent="0">
              <a:buNone/>
              <p:prBullet>
                <a:buNone/>
              </p:prBullet>
              <a:defRPr lang="en-gb" sz="1400" cap="none"/>
            </a:lvl6pPr>
            <a:lvl7pPr marL="2743200" indent="0">
              <a:buNone/>
              <p:prBullet>
                <a:buNone/>
              </p:prBullet>
              <a:defRPr lang="en-gb" sz="1400" cap="none"/>
            </a:lvl7pPr>
            <a:lvl8pPr marL="3200400" indent="0">
              <a:buNone/>
              <p:prBullet>
                <a:buNone/>
              </p:prBullet>
              <a:defRPr lang="en-gb" sz="1400" cap="none"/>
            </a:lvl8pPr>
            <a:lvl9pPr marL="3657600" indent="0">
              <a:buNone/>
              <p:prBullet>
                <a:buNone/>
              </p:prBullet>
              <a:defRPr lang="en-gb" sz="1400" cap="none"/>
            </a:lvl9pPr>
          </a:lstStyle>
          <a:p>
            <a:pPr>
              <a:defRPr lang="en-gb"/>
            </a:pPr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gb"/>
            </a:pPr>
            <a:fld id="{3F9F7332-7CD2-CA85-9C27-8AD03D696ADF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E0Z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fld id="{3F9F69EA-A4D2-CA9F-9C27-52CA27696A07}" type="footer">
              <a:t>{Footer}</a:t>
            </a:fld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JsJ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gb"/>
            </a:pPr>
            <a:fld id="{3F9F2F56-18D2-CAD9-9C27-EE8C61696ABB}" type="slidenum">
              <a:t>{Nr.}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P0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gb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NgJAADg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lang="en-gb" sz="2800" cap="none"/>
            </a:lvl1pPr>
            <a:lvl2pPr>
              <a:defRPr lang="en-gb" sz="2400" cap="none"/>
            </a:lvl2pPr>
            <a:lvl3pPr>
              <a:defRPr lang="en-gb" sz="2000" cap="none"/>
            </a:lvl3pPr>
            <a:lvl4pPr>
              <a:defRPr lang="en-gb" sz="1800" cap="none"/>
            </a:lvl4pPr>
            <a:lvl5pPr>
              <a:defRPr lang="en-gb" sz="1800" cap="none"/>
            </a:lvl5pPr>
            <a:lvl6pPr>
              <a:defRPr lang="en-gb" sz="1800" cap="none"/>
            </a:lvl6pPr>
            <a:lvl7pPr>
              <a:defRPr lang="en-gb" sz="1800" cap="none"/>
            </a:lvl7pPr>
            <a:lvl8pPr>
              <a:defRPr lang="en-gb" sz="1800" cap="none"/>
            </a:lvl8pPr>
            <a:lvl9pPr>
              <a:defRPr lang="en-gb" sz="1800" cap="none"/>
            </a:lvl9pPr>
          </a:lstStyle>
          <a:p>
            <a:pPr>
              <a:defRPr lang="en-gb"/>
            </a:pPr>
            <a:r>
              <a:t>Click to edit Master text styles</a:t>
            </a:r>
          </a:p>
          <a:p>
            <a:pPr lvl="1">
              <a:defRPr lang="en-gb"/>
            </a:pPr>
            <a:r>
              <a:t>Second level</a:t>
            </a:r>
          </a:p>
          <a:p>
            <a:pPr lvl="2">
              <a:defRPr lang="en-gb"/>
            </a:pPr>
            <a:r>
              <a:t>Third level</a:t>
            </a:r>
          </a:p>
          <a:p>
            <a:pPr lvl="3">
              <a:defRPr lang="en-gb"/>
            </a:pPr>
            <a:r>
              <a:t>Fourth level</a:t>
            </a:r>
          </a:p>
          <a:p>
            <a:pPr lvl="4">
              <a:defRPr lang="en-gb"/>
            </a:pPr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GMz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C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lang="en-gb" sz="2800" cap="none"/>
            </a:lvl1pPr>
            <a:lvl2pPr>
              <a:defRPr lang="en-gb" sz="2400" cap="none"/>
            </a:lvl2pPr>
            <a:lvl3pPr>
              <a:defRPr lang="en-gb" sz="2000" cap="none"/>
            </a:lvl3pPr>
            <a:lvl4pPr>
              <a:defRPr lang="en-gb" sz="1800" cap="none"/>
            </a:lvl4pPr>
            <a:lvl5pPr>
              <a:defRPr lang="en-gb" sz="1800" cap="none"/>
            </a:lvl5pPr>
            <a:lvl6pPr>
              <a:defRPr lang="en-gb" sz="1800" cap="none"/>
            </a:lvl6pPr>
            <a:lvl7pPr>
              <a:defRPr lang="en-gb" sz="1800" cap="none"/>
            </a:lvl7pPr>
            <a:lvl8pPr>
              <a:defRPr lang="en-gb" sz="1800" cap="none"/>
            </a:lvl8pPr>
            <a:lvl9pPr>
              <a:defRPr lang="en-gb" sz="1800" cap="none"/>
            </a:lvl9pPr>
          </a:lstStyle>
          <a:p>
            <a:pPr>
              <a:defRPr lang="en-gb"/>
            </a:pPr>
            <a:r>
              <a:t>Click to edit Master text styles</a:t>
            </a:r>
          </a:p>
          <a:p>
            <a:pPr lvl="1">
              <a:defRPr lang="en-gb"/>
            </a:pPr>
            <a:r>
              <a:t>Second level</a:t>
            </a:r>
          </a:p>
          <a:p>
            <a:pPr lvl="2">
              <a:defRPr lang="en-gb"/>
            </a:pPr>
            <a:r>
              <a:t>Third level</a:t>
            </a:r>
          </a:p>
          <a:p>
            <a:pPr lvl="3">
              <a:defRPr lang="en-gb"/>
            </a:pPr>
            <a:r>
              <a:t>Fourth level</a:t>
            </a:r>
          </a:p>
          <a:p>
            <a:pPr lvl="4">
              <a:defRPr lang="en-gb"/>
            </a:pPr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G4M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gb"/>
            </a:pPr>
            <a:fld id="{3F9F66EA-A4D2-CA90-9C27-52C528696A07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IU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fld id="{3F9F1EC9-87D2-CAE8-9C27-71BD50696A24}" type="footer">
              <a:t>{Footer}</a:t>
            </a:fld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o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gb"/>
            </a:pPr>
            <a:fld id="{3F9F42E7-A9D2-CAB4-9C27-5FE10C696A0A}" type="slidenum">
              <a:t>{Nr.}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KM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gb"/>
            </a:pPr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C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GA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HEJAADiJAAAYQ0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0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p:prBullet>
                <a:buNone/>
              </p:prBullet>
              <a:defRPr lang="en-gb" sz="2400" b="1" cap="none"/>
            </a:lvl1pPr>
            <a:lvl2pPr marL="457200" indent="0">
              <a:buNone/>
              <p:prBullet>
                <a:buNone/>
              </p:prBullet>
              <a:defRPr lang="en-gb" sz="2000" b="1" cap="none"/>
            </a:lvl2pPr>
            <a:lvl3pPr marL="914400" indent="0">
              <a:buNone/>
              <p:prBullet>
                <a:buNone/>
              </p:prBullet>
              <a:defRPr lang="en-gb" sz="1800" b="1" cap="none"/>
            </a:lvl3pPr>
            <a:lvl4pPr marL="1371600" indent="0">
              <a:buNone/>
              <p:prBullet>
                <a:buNone/>
              </p:prBullet>
              <a:defRPr lang="en-gb" sz="1600" b="1" cap="none"/>
            </a:lvl4pPr>
            <a:lvl5pPr marL="1828800" indent="0">
              <a:buNone/>
              <p:prBullet>
                <a:buNone/>
              </p:prBullet>
              <a:defRPr lang="en-gb" sz="1600" b="1" cap="none"/>
            </a:lvl5pPr>
            <a:lvl6pPr marL="2286000" indent="0">
              <a:buNone/>
              <p:prBullet>
                <a:buNone/>
              </p:prBullet>
              <a:defRPr lang="en-gb" sz="1600" b="1" cap="none"/>
            </a:lvl6pPr>
            <a:lvl7pPr marL="2743200" indent="0">
              <a:buNone/>
              <p:prBullet>
                <a:buNone/>
              </p:prBullet>
              <a:defRPr lang="en-gb" sz="1600" b="1" cap="none"/>
            </a:lvl7pPr>
            <a:lvl8pPr marL="3200400" indent="0">
              <a:buNone/>
              <p:prBullet>
                <a:buNone/>
              </p:prBullet>
              <a:defRPr lang="en-gb" sz="1600" b="1" cap="none"/>
            </a:lvl8pPr>
            <a:lvl9pPr marL="3657600" indent="0">
              <a:buNone/>
              <p:prBullet>
                <a:buNone/>
              </p:prBullet>
              <a:defRPr lang="en-gb" sz="1600" b="1" cap="none"/>
            </a:lvl9pPr>
          </a:lstStyle>
          <a:p>
            <a:pPr>
              <a:defRPr lang="en-gb"/>
            </a:pPr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Gg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GENAADiJ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2174875"/>
            <a:ext cx="5386070" cy="3951605"/>
          </a:xfrm>
        </p:spPr>
        <p:txBody>
          <a:bodyPr/>
          <a:lstStyle>
            <a:lvl1pPr>
              <a:defRPr lang="en-gb" sz="2400" cap="none"/>
            </a:lvl1pPr>
            <a:lvl2pPr>
              <a:defRPr lang="en-gb" sz="2000" cap="none"/>
            </a:lvl2pPr>
            <a:lvl3pPr>
              <a:defRPr lang="en-gb" sz="1800" cap="none"/>
            </a:lvl3pPr>
            <a:lvl4pPr>
              <a:defRPr lang="en-gb" sz="1600" cap="none"/>
            </a:lvl4pPr>
            <a:lvl5pPr>
              <a:defRPr lang="en-gb" sz="1600" cap="none"/>
            </a:lvl5pPr>
            <a:lvl6pPr>
              <a:defRPr lang="en-gb" sz="1600" cap="none"/>
            </a:lvl6pPr>
            <a:lvl7pPr>
              <a:defRPr lang="en-gb" sz="1600" cap="none"/>
            </a:lvl7pPr>
            <a:lvl8pPr>
              <a:defRPr lang="en-gb" sz="1600" cap="none"/>
            </a:lvl8pPr>
            <a:lvl9pPr>
              <a:defRPr lang="en-gb" sz="1600" cap="none"/>
            </a:lvl9pPr>
          </a:lstStyle>
          <a:p>
            <a:pPr>
              <a:defRPr lang="en-gb"/>
            </a:pPr>
            <a:r>
              <a:t>Click to edit Master text styles</a:t>
            </a:r>
          </a:p>
          <a:p>
            <a:pPr lvl="1">
              <a:defRPr lang="en-gb"/>
            </a:pPr>
            <a:r>
              <a:t>Second level</a:t>
            </a:r>
          </a:p>
          <a:p>
            <a:pPr lvl="2">
              <a:defRPr lang="en-gb"/>
            </a:pPr>
            <a:r>
              <a:t>Third level</a:t>
            </a:r>
          </a:p>
          <a:p>
            <a:pPr lvl="3">
              <a:defRPr lang="en-gb"/>
            </a:pPr>
            <a:r>
              <a:t>Fourth level</a:t>
            </a:r>
          </a:p>
          <a:p>
            <a:pPr lvl="4">
              <a:defRPr lang="en-gb"/>
            </a:pPr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C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Fs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HSYAAHEJAABARwAAYQ0AABAAAAAmAAAACAAAAIGA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p:prBullet>
                <a:buNone/>
              </p:prBullet>
              <a:defRPr lang="en-gb" sz="2400" b="1" cap="none"/>
            </a:lvl1pPr>
            <a:lvl2pPr marL="457200" indent="0">
              <a:buNone/>
              <p:prBullet>
                <a:buNone/>
              </p:prBullet>
              <a:defRPr lang="en-gb" sz="2000" b="1" cap="none"/>
            </a:lvl2pPr>
            <a:lvl3pPr marL="914400" indent="0">
              <a:buNone/>
              <p:prBullet>
                <a:buNone/>
              </p:prBullet>
              <a:defRPr lang="en-gb" sz="1800" b="1" cap="none"/>
            </a:lvl3pPr>
            <a:lvl4pPr marL="1371600" indent="0">
              <a:buNone/>
              <p:prBullet>
                <a:buNone/>
              </p:prBullet>
              <a:defRPr lang="en-gb" sz="1600" b="1" cap="none"/>
            </a:lvl4pPr>
            <a:lvl5pPr marL="1828800" indent="0">
              <a:buNone/>
              <p:prBullet>
                <a:buNone/>
              </p:prBullet>
              <a:defRPr lang="en-gb" sz="1600" b="1" cap="none"/>
            </a:lvl5pPr>
            <a:lvl6pPr marL="2286000" indent="0">
              <a:buNone/>
              <p:prBullet>
                <a:buNone/>
              </p:prBullet>
              <a:defRPr lang="en-gb" sz="1600" b="1" cap="none"/>
            </a:lvl6pPr>
            <a:lvl7pPr marL="2743200" indent="0">
              <a:buNone/>
              <p:prBullet>
                <a:buNone/>
              </p:prBullet>
              <a:defRPr lang="en-gb" sz="1600" b="1" cap="none"/>
            </a:lvl7pPr>
            <a:lvl8pPr marL="3200400" indent="0">
              <a:buNone/>
              <p:prBullet>
                <a:buNone/>
              </p:prBullet>
              <a:defRPr lang="en-gb" sz="1600" b="1" cap="none"/>
            </a:lvl8pPr>
            <a:lvl9pPr marL="3657600" indent="0">
              <a:buNone/>
              <p:prBullet>
                <a:buNone/>
              </p:prBullet>
              <a:defRPr lang="en-gb" sz="1600" b="1" cap="none"/>
            </a:lvl9pPr>
          </a:lstStyle>
          <a:p>
            <a:pPr>
              <a:defRPr lang="en-gb"/>
            </a:pPr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Y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HSYAAGENAABARw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lang="en-gb" sz="2400" cap="none"/>
            </a:lvl1pPr>
            <a:lvl2pPr>
              <a:defRPr lang="en-gb" sz="2000" cap="none"/>
            </a:lvl2pPr>
            <a:lvl3pPr>
              <a:defRPr lang="en-gb" sz="1800" cap="none"/>
            </a:lvl3pPr>
            <a:lvl4pPr>
              <a:defRPr lang="en-gb" sz="1600" cap="none"/>
            </a:lvl4pPr>
            <a:lvl5pPr>
              <a:defRPr lang="en-gb" sz="1600" cap="none"/>
            </a:lvl5pPr>
            <a:lvl6pPr>
              <a:defRPr lang="en-gb" sz="1600" cap="none"/>
            </a:lvl6pPr>
            <a:lvl7pPr>
              <a:defRPr lang="en-gb" sz="1600" cap="none"/>
            </a:lvl7pPr>
            <a:lvl8pPr>
              <a:defRPr lang="en-gb" sz="1600" cap="none"/>
            </a:lvl8pPr>
            <a:lvl9pPr>
              <a:defRPr lang="en-gb" sz="1600" cap="none"/>
            </a:lvl9pPr>
          </a:lstStyle>
          <a:p>
            <a:pPr>
              <a:defRPr lang="en-gb"/>
            </a:pPr>
            <a:r>
              <a:t>Click to edit Master text styles</a:t>
            </a:r>
          </a:p>
          <a:p>
            <a:pPr lvl="1">
              <a:defRPr lang="en-gb"/>
            </a:pPr>
            <a:r>
              <a:t>Second level</a:t>
            </a:r>
          </a:p>
          <a:p>
            <a:pPr lvl="2">
              <a:defRPr lang="en-gb"/>
            </a:pPr>
            <a:r>
              <a:t>Third level</a:t>
            </a:r>
          </a:p>
          <a:p>
            <a:pPr lvl="3">
              <a:defRPr lang="en-gb"/>
            </a:pPr>
            <a:r>
              <a:t>Fourth level</a:t>
            </a:r>
          </a:p>
          <a:p>
            <a:pPr lvl="4">
              <a:defRPr lang="en-gb"/>
            </a:pPr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Jc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gb"/>
            </a:pPr>
            <a:fld id="{3F9F1FDC-92D2-CAE9-9C27-64BC51696A31}" type="datetime1">
              <a:t>{Date/Time}</a:t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Cc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fld id="{3F9F7863-2DD2-CA8E-9C27-DBDB36696A8E}" type="footer">
              <a:t>{Footer}</a:t>
            </a:fld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gb"/>
            </a:pPr>
            <a:fld id="{3F9F1C6E-20D2-CAEA-9C27-D6BF52696A83}" type="slidenum">
              <a:t>{Nr.}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gb"/>
            </a:pPr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F42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gb"/>
            </a:pPr>
            <a:fld id="{3F9F584A-04D2-CAAE-9C27-F2FB16696AA7}" type="datetime1">
              <a:t>{Date/Time}</a:t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fld id="{3F9F0694-DAD2-CAF0-9C27-2CA548696A79}" type="footer">
              <a:t>{Footer}</a:t>
            </a:fld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I4n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gb"/>
            </a:pPr>
            <a:fld id="{3F9F4F1D-53D2-CAB9-9C27-A5EC01696AF0}" type="slidenum">
              <a:t>{Nr.}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gb"/>
            </a:pPr>
            <a:fld id="{3F9F28AC-E2D2-CADE-9C27-148B66696A41}" type="datetime1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ND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fld id="{3F9F5C5F-11D2-CAAA-9C27-E7FF12696AB2}" type="footer">
              <a:t/>
            </a:fld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gb"/>
            </a:pPr>
            <a:fld id="{3F9F6CE7-A9D2-CA9A-9C27-5FCF22696A0A}" type="slidenum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C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K4BAABtHAAA1Ag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lang="en-gb" sz="2000" b="1" cap="none"/>
            </a:lvl1pPr>
            <a:lvl2pPr>
              <a:defRPr lang="en-gb" cap="none"/>
            </a:lvl2pPr>
            <a:lvl3pPr>
              <a:defRPr lang="en-gb" cap="none"/>
            </a:lvl3pPr>
            <a:lvl4pPr>
              <a:defRPr lang="en-gb" cap="none"/>
            </a:lvl4pPr>
            <a:lvl5pPr>
              <a:defRPr lang="en-gb" cap="none"/>
            </a:lvl5pPr>
            <a:lvl6pPr>
              <a:defRPr lang="en-gb" cap="none"/>
            </a:lvl6pPr>
            <a:lvl7pPr>
              <a:defRPr lang="en-gb" cap="none"/>
            </a:lvl7pPr>
            <a:lvl8pPr>
              <a:defRPr lang="en-gb" cap="none"/>
            </a:lvl8pPr>
            <a:lvl9pPr>
              <a:defRPr lang="en-gb" cap="none"/>
            </a:lvl9pPr>
          </a:lstStyle>
          <a:p>
            <a:pPr>
              <a:defRPr lang="en-gb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MI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Uh0AAK4B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310" y="273050"/>
            <a:ext cx="6816090" cy="5853430"/>
          </a:xfrm>
        </p:spPr>
        <p:txBody>
          <a:bodyPr/>
          <a:lstStyle>
            <a:lvl1pPr>
              <a:defRPr lang="en-gb" sz="3200" cap="none"/>
            </a:lvl1pPr>
            <a:lvl2pPr>
              <a:defRPr lang="en-gb" sz="2800" cap="none"/>
            </a:lvl2pPr>
            <a:lvl3pPr>
              <a:defRPr lang="en-gb" sz="2400" cap="none"/>
            </a:lvl3pPr>
            <a:lvl4pPr>
              <a:defRPr lang="en-gb" sz="2000" cap="none"/>
            </a:lvl4pPr>
            <a:lvl5pPr>
              <a:defRPr lang="en-gb" sz="2000" cap="none"/>
            </a:lvl5pPr>
            <a:lvl6pPr>
              <a:defRPr lang="en-gb" sz="2000" cap="none"/>
            </a:lvl6pPr>
            <a:lvl7pPr>
              <a:defRPr lang="en-gb" sz="2000" cap="none"/>
            </a:lvl7pPr>
            <a:lvl8pPr>
              <a:defRPr lang="en-gb" sz="2000" cap="none"/>
            </a:lvl8pPr>
            <a:lvl9pPr>
              <a:defRPr lang="en-gb" sz="2000" cap="none"/>
            </a:lvl9pPr>
          </a:lstStyle>
          <a:p>
            <a:pPr>
              <a:defRPr lang="en-gb"/>
            </a:pPr>
            <a:r>
              <a:t>Click to edit Master text styles</a:t>
            </a:r>
          </a:p>
          <a:p>
            <a:pPr lvl="1">
              <a:defRPr lang="en-gb"/>
            </a:pPr>
            <a:r>
              <a:t>Second level</a:t>
            </a:r>
          </a:p>
          <a:p>
            <a:pPr lvl="2">
              <a:defRPr lang="en-gb"/>
            </a:pPr>
            <a:r>
              <a:t>Third level</a:t>
            </a:r>
          </a:p>
          <a:p>
            <a:pPr lvl="3">
              <a:defRPr lang="en-gb"/>
            </a:pPr>
            <a:r>
              <a:t>Fourth level</a:t>
            </a:r>
          </a:p>
          <a:p>
            <a:pPr lvl="4">
              <a:defRPr lang="en-gb"/>
            </a:pPr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EIO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NQI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p:prBullet>
                <a:buNone/>
              </p:prBullet>
              <a:defRPr lang="en-gb" sz="1400" cap="none"/>
            </a:lvl1pPr>
            <a:lvl2pPr marL="457200" indent="0">
              <a:buNone/>
              <p:prBullet>
                <a:buNone/>
              </p:prBullet>
              <a:defRPr lang="en-gb" sz="1200" cap="none"/>
            </a:lvl2pPr>
            <a:lvl3pPr marL="914400" indent="0">
              <a:buNone/>
              <p:prBullet>
                <a:buNone/>
              </p:prBullet>
              <a:defRPr lang="en-gb" sz="1000" cap="none"/>
            </a:lvl3pPr>
            <a:lvl4pPr marL="1371600" indent="0">
              <a:buNone/>
              <p:prBullet>
                <a:buNone/>
              </p:prBullet>
              <a:defRPr lang="en-gb" sz="900" cap="none"/>
            </a:lvl4pPr>
            <a:lvl5pPr marL="1828800" indent="0">
              <a:buNone/>
              <p:prBullet>
                <a:buNone/>
              </p:prBullet>
              <a:defRPr lang="en-gb" sz="900" cap="none"/>
            </a:lvl5pPr>
            <a:lvl6pPr marL="2286000" indent="0">
              <a:buNone/>
              <p:prBullet>
                <a:buNone/>
              </p:prBullet>
              <a:defRPr lang="en-gb" sz="900" cap="none"/>
            </a:lvl6pPr>
            <a:lvl7pPr marL="2743200" indent="0">
              <a:buNone/>
              <p:prBullet>
                <a:buNone/>
              </p:prBullet>
              <a:defRPr lang="en-gb" sz="900" cap="none"/>
            </a:lvl7pPr>
            <a:lvl8pPr marL="3200400" indent="0">
              <a:buNone/>
              <p:prBullet>
                <a:buNone/>
              </p:prBullet>
              <a:defRPr lang="en-gb" sz="900" cap="none"/>
            </a:lvl8pPr>
            <a:lvl9pPr marL="3657600" indent="0">
              <a:buNone/>
              <p:prBullet>
                <a:buNone/>
              </p:prBullet>
              <a:defRPr lang="en-gb" sz="900" cap="none"/>
            </a:lvl9pPr>
          </a:lstStyle>
          <a:p>
            <a:pPr>
              <a:defRPr lang="en-gb"/>
            </a:pPr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P4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gb"/>
            </a:pPr>
            <a:fld id="{3F9F13EC-A2D2-CAE5-9C27-54B05D696A01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fld id="{3F9F6115-5BD2-CA97-9C27-ADC22F696AF8}" type="footer">
              <a:t>{Footer}</a:t>
            </a:fld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cq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gb"/>
            </a:pPr>
            <a:fld id="{3F9F4EF2-BCD2-CAB8-9C27-4AED00696A1F}" type="slidenum">
              <a:t>{Nr.}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C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P8An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sg4AAIgdAACyOwAABCE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2388870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lang="en-gb" sz="2000" b="1" cap="none"/>
            </a:lvl1pPr>
            <a:lvl2pPr>
              <a:defRPr lang="en-gb" cap="none"/>
            </a:lvl2pPr>
            <a:lvl3pPr>
              <a:defRPr lang="en-gb" cap="none"/>
            </a:lvl3pPr>
            <a:lvl4pPr>
              <a:defRPr lang="en-gb" cap="none"/>
            </a:lvl4pPr>
            <a:lvl5pPr>
              <a:defRPr lang="en-gb" cap="none"/>
            </a:lvl5pPr>
            <a:lvl6pPr>
              <a:defRPr lang="en-gb" cap="none"/>
            </a:lvl6pPr>
            <a:lvl7pPr>
              <a:defRPr lang="en-gb" cap="none"/>
            </a:lvl7pPr>
            <a:lvl8pPr>
              <a:defRPr lang="en-gb" cap="none"/>
            </a:lvl8pPr>
            <a:lvl9pPr>
              <a:defRPr lang="en-gb" cap="none"/>
            </a:lvl9pPr>
          </a:lstStyle>
          <a:p>
            <a:pPr>
              <a:defRPr lang="en-gb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Fs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sg4AAMYDAACyOwAAFh0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8870" y="613410"/>
            <a:ext cx="7315200" cy="4114800"/>
          </a:xfrm>
        </p:spPr>
        <p:txBody>
          <a:bodyPr/>
          <a:lstStyle>
            <a:lvl1pPr marL="0" indent="0">
              <a:buNone/>
              <p:prBullet>
                <a:buNone/>
              </p:prBullet>
              <a:defRPr lang="en-gb" sz="3200" cap="none"/>
            </a:lvl1pPr>
            <a:lvl2pPr marL="457200" indent="0">
              <a:buNone/>
              <p:prBullet>
                <a:buNone/>
              </p:prBullet>
              <a:defRPr lang="en-gb" sz="2800" cap="none"/>
            </a:lvl2pPr>
            <a:lvl3pPr marL="914400" indent="0">
              <a:buNone/>
              <p:prBullet>
                <a:buNone/>
              </p:prBullet>
              <a:defRPr lang="en-gb" sz="2400" cap="none"/>
            </a:lvl3pPr>
            <a:lvl4pPr marL="1371600" indent="0">
              <a:buNone/>
              <p:prBullet>
                <a:buNone/>
              </p:prBullet>
              <a:defRPr lang="en-gb" sz="2000" cap="none"/>
            </a:lvl4pPr>
            <a:lvl5pPr marL="1828800" indent="0">
              <a:buNone/>
              <p:prBullet>
                <a:buNone/>
              </p:prBullet>
              <a:defRPr lang="en-gb" sz="2000" cap="none"/>
            </a:lvl5pPr>
            <a:lvl6pPr marL="2286000" indent="0">
              <a:buNone/>
              <p:prBullet>
                <a:buNone/>
              </p:prBullet>
              <a:defRPr lang="en-gb" sz="2000" cap="none"/>
            </a:lvl6pPr>
            <a:lvl7pPr marL="2743200" indent="0">
              <a:buNone/>
              <p:prBullet>
                <a:buNone/>
              </p:prBullet>
              <a:defRPr lang="en-gb" sz="2000" cap="none"/>
            </a:lvl7pPr>
            <a:lvl8pPr marL="3200400" indent="0">
              <a:buNone/>
              <p:prBullet>
                <a:buNone/>
              </p:prBullet>
              <a:defRPr lang="en-gb" sz="2000" cap="none"/>
            </a:lvl8pPr>
            <a:lvl9pPr marL="3657600" indent="0">
              <a:buNone/>
              <p:prBullet>
                <a:buNone/>
              </p:prBullet>
              <a:defRPr lang="en-gb" sz="2000" cap="none"/>
            </a:lvl9pPr>
          </a:lstStyle>
          <a:p>
            <a:pPr>
              <a:defRPr lang="en-gb"/>
            </a:pPr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Cw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sg4AAAQhAACyOwAA+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8870" y="5367020"/>
            <a:ext cx="7315200" cy="805180"/>
          </a:xfrm>
        </p:spPr>
        <p:txBody>
          <a:bodyPr/>
          <a:lstStyle>
            <a:lvl1pPr marL="0" indent="0">
              <a:buNone/>
              <p:prBullet>
                <a:buNone/>
              </p:prBullet>
              <a:defRPr lang="en-gb" sz="1400" cap="none"/>
            </a:lvl1pPr>
            <a:lvl2pPr marL="457200" indent="0">
              <a:buNone/>
              <p:prBullet>
                <a:buNone/>
              </p:prBullet>
              <a:defRPr lang="en-gb" sz="1200" cap="none"/>
            </a:lvl2pPr>
            <a:lvl3pPr marL="914400" indent="0">
              <a:buNone/>
              <p:prBullet>
                <a:buNone/>
              </p:prBullet>
              <a:defRPr lang="en-gb" sz="1000" cap="none"/>
            </a:lvl3pPr>
            <a:lvl4pPr marL="1371600" indent="0">
              <a:buNone/>
              <p:prBullet>
                <a:buNone/>
              </p:prBullet>
              <a:defRPr lang="en-gb" sz="900" cap="none"/>
            </a:lvl4pPr>
            <a:lvl5pPr marL="1828800" indent="0">
              <a:buNone/>
              <p:prBullet>
                <a:buNone/>
              </p:prBullet>
              <a:defRPr lang="en-gb" sz="900" cap="none"/>
            </a:lvl5pPr>
            <a:lvl6pPr marL="2286000" indent="0">
              <a:buNone/>
              <p:prBullet>
                <a:buNone/>
              </p:prBullet>
              <a:defRPr lang="en-gb" sz="900" cap="none"/>
            </a:lvl6pPr>
            <a:lvl7pPr marL="2743200" indent="0">
              <a:buNone/>
              <p:prBullet>
                <a:buNone/>
              </p:prBullet>
              <a:defRPr lang="en-gb" sz="900" cap="none"/>
            </a:lvl7pPr>
            <a:lvl8pPr marL="3200400" indent="0">
              <a:buNone/>
              <p:prBullet>
                <a:buNone/>
              </p:prBullet>
              <a:defRPr lang="en-gb" sz="900" cap="none"/>
            </a:lvl8pPr>
            <a:lvl9pPr marL="3657600" indent="0">
              <a:buNone/>
              <p:prBullet>
                <a:buNone/>
              </p:prBullet>
              <a:defRPr lang="en-gb" sz="900" cap="none"/>
            </a:lvl9pPr>
          </a:lstStyle>
          <a:p>
            <a:pPr>
              <a:defRPr lang="en-gb"/>
            </a:pPr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EU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gb"/>
            </a:pPr>
            <a:fld id="{3F9F7C92-DCD2-CA8A-9C27-2ADF32696A7F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D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fld id="{3F9F70AA-E4D2-CA86-9C27-12D33E696A47}" type="footer">
              <a:t>{Footer}</a:t>
            </a:fld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gE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gb"/>
            </a:pPr>
            <a:fld id="{3F9F586C-22D2-CAAE-9C27-D4FB16696A81}" type="slidenum">
              <a:t>{Nr.}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 name="Ink drops">
    <p:bg>
      <p:bgPr>
        <a:blipFill>
          <a:blip r:embed="rId1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LABAABARwAAuAgAABAAAAAmAAAACAAAAP//////////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lang="en-gb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NgJAABARwAAsCUAABAAAAAmAAAACAAAAP//////////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defRPr lang="en-gb"/>
            </a:pPr>
            <a:r>
              <a:t>Click to edit Master text styles</a:t>
            </a:r>
          </a:p>
          <a:p>
            <a:pPr lvl="1">
              <a:defRPr lang="en-gb"/>
            </a:pPr>
            <a:r>
              <a:t>Second level</a:t>
            </a:r>
          </a:p>
          <a:p>
            <a:pPr lvl="2">
              <a:defRPr lang="en-gb"/>
            </a:pPr>
            <a:r>
              <a:t>Third level</a:t>
            </a:r>
          </a:p>
          <a:p>
            <a:pPr lvl="3">
              <a:defRPr lang="en-gb"/>
            </a:pPr>
            <a:r>
              <a:t>Fourth level</a:t>
            </a:r>
          </a:p>
          <a:p>
            <a:pPr lvl="4">
              <a:defRPr lang="en-gb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AMAABsnAABAFQAAWSkAABAAAAAmAAAACAAAAP//////////MAAAABQAAAAAAAAAAAD//wAAAQAAAP//AAAB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800" cy="36449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lang="en-gb" sz="1200" cap="none"/>
            </a:lvl1pPr>
            <a:lvl2pPr>
              <a:defRPr lang="en-gb" cap="none"/>
            </a:lvl2pPr>
            <a:lvl3pPr>
              <a:defRPr lang="en-gb" cap="none"/>
            </a:lvl3pPr>
            <a:lvl4pPr>
              <a:defRPr lang="en-gb" cap="none"/>
            </a:lvl4pPr>
            <a:lvl5pPr>
              <a:defRPr lang="en-gb" cap="none"/>
            </a:lvl5pPr>
            <a:lvl6pPr>
              <a:defRPr lang="en-gb" cap="none"/>
            </a:lvl6pPr>
            <a:lvl7pPr>
              <a:defRPr lang="en-gb" cap="none"/>
            </a:lvl7pPr>
            <a:lvl8pPr>
              <a:defRPr lang="en-gb" cap="none"/>
            </a:lvl8pPr>
            <a:lvl9pPr>
              <a:defRPr lang="en-gb" cap="none"/>
            </a:lvl9pPr>
          </a:lstStyle>
          <a:p>
            <a:pPr>
              <a:defRPr lang="en-gb"/>
            </a:pPr>
            <a:fld id="{3F9F67BC-F2D2-CA91-9C27-04C429696A51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KQ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oBkAABsnAABgMQAAWSkAABAAAAAmAAAACAAAAP//////////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4165600" y="6356985"/>
            <a:ext cx="3860800" cy="36449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lang="en-gb" sz="1200" cap="none"/>
            </a:lvl1pPr>
            <a:lvl2pPr>
              <a:defRPr lang="en-gb" cap="none"/>
            </a:lvl2pPr>
            <a:lvl3pPr>
              <a:defRPr lang="en-gb" cap="none"/>
            </a:lvl3pPr>
            <a:lvl4pPr>
              <a:defRPr lang="en-gb" cap="none"/>
            </a:lvl4pPr>
            <a:lvl5pPr>
              <a:defRPr lang="en-gb" cap="none"/>
            </a:lvl5pPr>
            <a:lvl6pPr>
              <a:defRPr lang="en-gb" cap="none"/>
            </a:lvl6pPr>
            <a:lvl7pPr>
              <a:defRPr lang="en-gb" cap="none"/>
            </a:lvl7pPr>
            <a:lvl8pPr>
              <a:defRPr lang="en-gb" cap="none"/>
            </a:lvl8pPr>
            <a:lvl9pPr>
              <a:defRPr lang="en-gb" cap="none"/>
            </a:lvl9pPr>
          </a:lstStyle>
          <a:p>
            <a:pPr>
              <a:defRPr lang="en-gb"/>
            </a:pPr>
            <a:fld id="{3F9F70C4-8AD2-CA86-9C27-7CD33E696A29}" type="footer">
              <a:t>The F# Language</a:t>
            </a:fld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6_br23ZRMAAAAlAAAAZAAAAA8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DUAABsnAABARwAAWSkAABAAAAAmAAAACAAAAP//////////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8737600" y="6356985"/>
            <a:ext cx="2844800" cy="36449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lang="en-gb" sz="1200" cap="none"/>
            </a:lvl1pPr>
            <a:lvl2pPr>
              <a:defRPr lang="en-gb" cap="none"/>
            </a:lvl2pPr>
            <a:lvl3pPr>
              <a:defRPr lang="en-gb" cap="none"/>
            </a:lvl3pPr>
            <a:lvl4pPr>
              <a:defRPr lang="en-gb" cap="none"/>
            </a:lvl4pPr>
            <a:lvl5pPr>
              <a:defRPr lang="en-gb" cap="none"/>
            </a:lvl5pPr>
            <a:lvl6pPr>
              <a:defRPr lang="en-gb" cap="none"/>
            </a:lvl6pPr>
            <a:lvl7pPr>
              <a:defRPr lang="en-gb" cap="none"/>
            </a:lvl7pPr>
            <a:lvl8pPr>
              <a:defRPr lang="en-gb" cap="none"/>
            </a:lvl8pPr>
            <a:lvl9pPr>
              <a:defRPr lang="en-gb" cap="none"/>
            </a:lvl9pPr>
          </a:lstStyle>
          <a:p>
            <a:pPr>
              <a:defRPr lang="en-gb"/>
            </a:pPr>
            <a:fld id="{3F9F7BCF-81D2-CA8D-9C27-77D835696A22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</p:sldLayoutIdLst>
  <p:hf sldNum="0" hdr="0" ftr="0" dt="0">
    <p:prHF dtFmt="0"/>
  </p:hf>
  <p:txStyles>
    <p:titleStyle>
      <a:lvl1pPr marL="0" marR="0" indent="0" algn="ctr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4400" b="0" i="0" u="none" strike="noStrike" kern="1" cap="none" spc="0" prSpc="50" pitch="50" baseline="0">
          <a:solidFill>
            <a:schemeClr val="tx2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1pPr>
      <a:lvl2pPr marL="45720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2pPr>
      <a:lvl3pPr marL="91440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3pPr>
      <a:lvl4pPr marL="137160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4pPr>
      <a:lvl5pPr marL="182880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5pPr>
      <a:lvl6pPr marL="228600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6pPr>
      <a:lvl7pPr marL="274320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7pPr>
      <a:lvl8pPr marL="320040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8pPr>
      <a:lvl9pPr marL="365760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9pPr>
    </p:titleStyle>
    <p:bodyStyle>
      <a:lvl1pPr marL="342900" marR="0" indent="-34290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lang="en-gb" sz="32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1pPr>
      <a:lvl2pPr marL="742950" marR="0" indent="-28575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p:prBullet>
          <a:buChar char="–">
            <a:pos y="0"/>
            <a:buClrTx/>
            <a:buSzTx/>
            <a:buFontTx/>
          </a:buChar>
        </p:prBullet>
        <a:tabLst/>
        <a:defRPr lang="en-gb" sz="2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2pPr>
      <a:lvl3pPr marL="1143000" marR="0" indent="-22860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lang="en-gb" sz="24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3pPr>
      <a:lvl4pPr marL="1600200" marR="0" indent="-22860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p:prBullet>
          <a:buChar char="–">
            <a:pos y="0"/>
            <a:buClrTx/>
            <a:buSzTx/>
            <a:buFontTx/>
          </a:buChar>
        </p:prBullet>
        <a:tabLst/>
        <a:defRPr lang="en-gb" sz="20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4pPr>
      <a:lvl5pPr marL="2057400" marR="0" indent="-22860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p:prBullet>
          <a:buChar char="»">
            <a:pos y="0"/>
            <a:buClrTx/>
            <a:buSzTx/>
            <a:buFontTx/>
          </a:buChar>
        </p:prBullet>
        <a:tabLst/>
        <a:defRPr lang="en-gb" sz="20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5pPr>
      <a:lvl6pPr marL="2514600" marR="0" indent="-22860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lang="en-gb" sz="20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6pPr>
      <a:lvl7pPr marL="2971800" marR="0" indent="-22860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lang="en-gb" sz="20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7pPr>
      <a:lvl8pPr marL="3429000" marR="0" indent="-22860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lang="en-gb" sz="20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8pPr>
      <a:lvl9pPr marL="3886200" marR="0" indent="-22860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p:prBullet>
          <a:buChar char="•">
            <a:pos y="0"/>
            <a:buClrTx/>
            <a:buSzTx/>
            <a:buFontTx/>
          </a:buChar>
        </p:prBullet>
        <a:tabLst/>
        <a:defRPr lang="en-gb" sz="20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9pPr>
    </p:bodyStyle>
    <p:otherStyle>
      <a:lvl1pPr marL="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1pPr>
      <a:lvl2pPr marL="45720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2pPr>
      <a:lvl3pPr marL="91440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3pPr>
      <a:lvl4pPr marL="137160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4pPr>
      <a:lvl5pPr marL="182880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5pPr>
      <a:lvl6pPr marL="228600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6pPr>
      <a:lvl7pPr marL="274320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7pPr>
      <a:lvl8pPr marL="320040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8pPr>
      <a:lvl9pPr marL="3657600" marR="0" indent="0" algn="l" defTabSz="449580">
        <a:hyphen val="0"/>
        <a:lnSpc>
          <a:spcPct val="100000"/>
        </a:lnSpc>
        <a:spcBef>
          <a:spcPts val="0"/>
        </a:spcBef>
        <a:spcAft>
          <a:spcPts val="0"/>
        </a:spcAft>
        <a:buNone/>
        <p:prBullet>
          <a:buNone/>
        </p:prBullet>
        <a:tabLst/>
        <a:defRPr lang="en-gb" sz="1800" b="0" i="0" u="none" strike="noStrike" kern="1" cap="none" spc="0" prSpc="50" pitch="50" baseline="0">
          <a:solidFill>
            <a:schemeClr val="tx1"/>
          </a:solidFill>
          <a:effectLst/>
          <a:txBgFill val="auto"/>
          <a:latin typeface="Atkinson Hyperlegible" pitchFamily="3" charset="0"/>
          <a:ea typeface="SimSun" pitchFamily="0" charset="0"/>
          <a:cs typeface="Atkinson Hyperlegible" pitchFamily="3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scisharp.github.io/SciSharp/" TargetMode="External"/><Relationship Id="rId3" Type="http://schemas.openxmlformats.org/officeDocument/2006/relationships/hyperlink" Target="https://dotnet.microsoft.com/en-us/apps/machinelearning-ai/ml-dotnet" TargetMode="External"/><Relationship Id="rId4" Type="http://schemas.openxmlformats.org/officeDocument/2006/relationships/hyperlink" Target="https://aardvarkians.com/" TargetMode="External"/><Relationship Id="rId5" Type="http://schemas.openxmlformats.org/officeDocument/2006/relationships/hyperlink" Target="https://websharper.com/" TargetMode="External"/><Relationship Id="rId6" Type="http://schemas.openxmlformats.org/officeDocument/2006/relationships/hyperlink" Target="https://fable.io/" TargetMode="External"/><Relationship Id="rId7" Type="http://schemas.openxmlformats.org/officeDocument/2006/relationships/hyperlink" Target="https://dotnet.microsoft.com/en-us/apps/xamarin" TargetMode="External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cisharp.github.io/SciSharp/" TargetMode="External"/><Relationship Id="rId4" Type="http://schemas.openxmlformats.org/officeDocument/2006/relationships/hyperlink" Target="https://dotnet.microsoft.com/en-us/apps/machinelearning-ai/ml-dotnet" TargetMode="External"/><Relationship Id="rId5" Type="http://schemas.openxmlformats.org/officeDocument/2006/relationships/hyperlink" Target="https://fslab.org/XPlot/" TargetMode="External"/><Relationship Id="rId6" Type="http://schemas.openxmlformats.org/officeDocument/2006/relationships/hyperlink" Target="https://fsprojects.github.io/FSharp.Data/" TargetMode="External"/><Relationship Id="rId7" Type="http://schemas.openxmlformats.org/officeDocument/2006/relationships/hyperlink" Target="https://fsprojects.github.io/FSharp.Data.Adaptive/" TargetMode="External"/><Relationship Id="rId8" Type="http://schemas.openxmlformats.org/officeDocument/2006/relationships/hyperlink" Target="https://aardvarkians.com/" TargetMode="External"/><Relationship Id="rId9" Type="http://schemas.openxmlformats.org/officeDocument/2006/relationships/hyperlink" Target="https://websharper.com/" TargetMode="External"/><Relationship Id="rId10" Type="http://schemas.openxmlformats.org/officeDocument/2006/relationships/hyperlink" Target="https://fable.io/" TargetMode="External"/><Relationship Id="rId11" Type="http://schemas.openxmlformats.org/officeDocument/2006/relationships/hyperlink" Target="https://dotnet.microsoft.com/en-us/apps/xamarin" TargetMode="Externa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AAAAAkAAAAEgAAACQAAAASAAAAAAAAAABAAAAAAAAAAEAAABQAAAAAAAAAAAA4D8AAAAAAADgPwAAAAAAAOA/AAAAAAAA4D8AAAAAAADgPwAAAAAAAOA/AAAAAAAA4D8AAAAAAADgPwAAAAAAAOA/AAAAAAAA4D8CAAAAjAAAAAAAAAAAAAAA////AMzMz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MzMzAEAAAAAAAAAAAAAAAAAAAAAAAAAAAAAAAAAAAAAAAAAAAAAAAB/f38AlpaWA8zMzADAwP8Af39/AAAAAAAAAAAAAAAAAAAAAAAAAAAAIQAAABgAAAAUAAAAfRUAAOMNAAA+PQAAXRYAABAAAAAmAAAACAAAAIGgAAAAAAAAMAAAABQAAAAAAAAAAAD//wAAAQAAAP//AAABAA=="/>
              </a:ext>
            </a:extLst>
          </p:cNvSpPr>
          <p:nvPr>
            <p:ph type="ctrTitle"/>
          </p:nvPr>
        </p:nvSpPr>
        <p:spPr>
          <a:xfrm>
            <a:off x="3493135" y="2257425"/>
            <a:ext cx="6462395" cy="137795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en-gb" sz="1200" cap="none"/>
            </a:lvl1pPr>
            <a:lvl2pPr>
              <a:defRPr lang="en-gb" cap="none"/>
            </a:lvl2pPr>
            <a:lvl3pPr>
              <a:defRPr lang="en-gb" cap="none"/>
            </a:lvl3pPr>
            <a:lvl4pPr>
              <a:defRPr lang="en-gb" cap="none"/>
            </a:lvl4pPr>
            <a:lvl5pPr>
              <a:defRPr lang="en-gb" cap="none"/>
            </a:lvl5pPr>
            <a:lvl6pPr>
              <a:defRPr lang="en-gb" cap="none"/>
            </a:lvl6pPr>
            <a:lvl7pPr>
              <a:defRPr lang="en-gb" cap="none"/>
            </a:lvl7pPr>
            <a:lvl8pPr>
              <a:defRPr lang="en-gb" cap="none"/>
            </a:lvl8pPr>
            <a:lvl9pPr>
              <a:defRPr lang="en-gb" cap="none"/>
            </a:lvl9pPr>
          </a:lstStyle>
          <a:p>
            <a:pPr>
              <a:defRPr lang="en-us" sz="6400" cap="none"/>
            </a:pPr>
            <a:r>
              <a:t>The F# Language</a:t>
            </a:r>
          </a:p>
        </p:txBody>
      </p:sp>
      <p:sp>
        <p:nvSpPr>
          <p:cNvPr id="3" name="Content Placeholder 22"/>
          <p:cNvSpPr txBox="1">
            <a:spLocks noGrp="1" noChangeArrowheads="1"/>
            <a:extLst>
              <a:ext uri="smNativeData">
                <pr:smNativeData xmlns:pr="smNativeData" xmlns="smNativeData" val="SMDATA_16_br23ZRMAAAAlAAAAEg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HEcAANkrAAC0UQAAiC0AABAAAAAmAAAACAAAAAGBAAAAAAAAMAAAABQAAAAAAAAAAAD//wAAAQAAAP//AAABAA=="/>
              </a:ext>
            </a:extLst>
          </p:cNvSpPr>
          <p:nvPr>
            <p:ph type="body" idx="11"/>
          </p:nvPr>
        </p:nvSpPr>
        <p:spPr>
          <a:xfrm>
            <a:off x="11559540" y="7127875"/>
            <a:ext cx="1722120" cy="273685"/>
          </a:xfrm>
          <a:prstGeom prst="rect">
            <a:avLst/>
          </a:prstGeom>
        </p:spPr>
        <p:txBody>
          <a:bodyPr/>
          <a:lstStyle>
            <a:lvl1pPr algn="ctr">
              <a:defRPr lang="en-gb" sz="1200" cap="none"/>
            </a:lvl1pPr>
            <a:lvl2pPr>
              <a:defRPr lang="en-gb" cap="none"/>
            </a:lvl2pPr>
            <a:lvl3pPr>
              <a:defRPr lang="en-gb" cap="none"/>
            </a:lvl3pPr>
            <a:lvl4pPr>
              <a:defRPr lang="en-gb" cap="none"/>
            </a:lvl4pPr>
            <a:lvl5pPr>
              <a:defRPr lang="en-gb" cap="none"/>
            </a:lvl5pPr>
            <a:lvl6pPr>
              <a:defRPr lang="en-gb" cap="none"/>
            </a:lvl6pPr>
            <a:lvl7pPr>
              <a:defRPr lang="en-gb" cap="none"/>
            </a:lvl7pPr>
            <a:lvl8pPr>
              <a:defRPr lang="en-gb" cap="none"/>
            </a:lvl8pPr>
            <a:lvl9pPr>
              <a:defRPr lang="en-gb" cap="none"/>
            </a:lvl9pPr>
          </a:lstStyle>
          <a:p>
            <a:pPr algn="l">
              <a:defRPr lang="en-gb" cap="none">
                <a:solidFill>
                  <a:schemeClr val="bg2"/>
                </a:solidFill>
              </a:defRPr>
            </a:pPr>
            <a:r>
              <a:rPr lang="en-us" cap="none"/>
              <a:t>Dr. Thomas C. Chust</a:t>
            </a:r>
            <a:endParaRPr lang="en-us" cap="none"/>
          </a:p>
        </p:txBody>
      </p:sp>
      <p:sp>
        <p:nvSpPr>
          <p:cNvPr id="4" name="Content Placeholder 23"/>
          <p:cNvSpPr txBox="1">
            <a:spLocks noGrp="1" noChangeArrowheads="1"/>
            <a:extLst>
              <a:ext uri="smNativeData">
                <pr:smNativeData xmlns:pr="smNativeData" xmlns="smNativeData" val="SMDATA_16_br23ZRMAAAAlAAAAEgAAAA0AAAAAkAAAAEgAAACQAAAASAAAAAAAAAAAAAAAAAAAAAEAAABQAAAAAAAAAAAA4D8AAAAAAADgPwAAAAAAAOA/AAAAAAAA4D8AAAAAAADgPwAAAAAAAOA/AAAAAAAA4D8AAAAAAADgPwAAAAAAAOA/AAAAAAAA4D8CAAAAjAAAAAAAAAAAAAAA////AMzMz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MzMzAEAAAAAAAAAAAAAAAAAAAAAAAAAAAAAAAAAAAAAAAAAAAAAAAB/f38AlpaWA8zMzADAwP8Af39/AAAAAAAAAAAAAAAAAAAAAAAAAAAAIQAAABgAAAAUAAAA2gAAAOIAAACMDgAAoQIAABAAAAAmAAAACAAAAAGBAAAAAAAAMAAAABQAAAAAAAAAAAD//wAAAQAAAP//AAABAA=="/>
              </a:ext>
            </a:extLst>
          </p:cNvSpPr>
          <p:nvPr>
            <p:ph type="body" idx="13"/>
          </p:nvPr>
        </p:nvSpPr>
        <p:spPr>
          <a:xfrm>
            <a:off x="138430" y="143510"/>
            <a:ext cx="2226310" cy="283845"/>
          </a:xfrm>
          <a:prstGeom prst="rect">
            <a:avLst/>
          </a:prstGeom>
        </p:spPr>
        <p:txBody>
          <a:bodyPr/>
          <a:lstStyle>
            <a:lvl1pPr algn="l">
              <a:defRPr lang="en-gb" sz="1200" cap="none"/>
            </a:lvl1pPr>
            <a:lvl2pPr>
              <a:defRPr lang="en-gb" cap="none"/>
            </a:lvl2pPr>
            <a:lvl3pPr>
              <a:defRPr lang="en-gb" cap="none"/>
            </a:lvl3pPr>
            <a:lvl4pPr>
              <a:defRPr lang="en-gb" cap="none"/>
            </a:lvl4pPr>
            <a:lvl5pPr>
              <a:defRPr lang="en-gb" cap="none"/>
            </a:lvl5pPr>
            <a:lvl6pPr>
              <a:defRPr lang="en-gb" cap="none"/>
            </a:lvl6pPr>
            <a:lvl7pPr>
              <a:defRPr lang="en-gb" cap="none"/>
            </a:lvl7pPr>
            <a:lvl8pPr>
              <a:defRPr lang="en-gb" cap="none"/>
            </a:lvl8pPr>
            <a:lvl9pPr>
              <a:defRPr lang="en-gb" cap="none"/>
            </a:lvl9pPr>
          </a:lstStyle>
          <a:p>
            <a:pPr>
              <a:defRPr lang="en-us" cap="none">
                <a:solidFill>
                  <a:schemeClr val="bg2"/>
                </a:solidFill>
              </a:defRPr>
            </a:pPr>
            <a:r>
              <a:t>January </a:t>
            </a:r>
            <a:r>
              <a:t>29</a:t>
            </a:r>
            <a:r>
              <a:rPr lang="en-us" cap="none" baseline="30000"/>
              <a:t>th</a:t>
            </a:r>
            <a:r>
              <a:t> 2024</a:t>
            </a:r>
          </a:p>
        </p:txBody>
      </p:sp>
      <p:sp>
        <p:nvSpPr>
          <p:cNvPr id="5" name="Untertitel 2"/>
          <p:cNvSpPr txBox="1">
            <a:spLocks noGrp="1" noChangeArrowheads="1"/>
            <a:extLst>
              <a:ext uri="smNativeData">
                <pr:smNativeData xmlns:pr="smNativeData" xmlns="smNativeData" val="SMDATA_16_br23ZRMAAAAlAAAAEgAAAA0AAAAAkAAAAEgAAACQAAAASAAAAAAAAAAAAAAAAAAAAAEAAABQAAAAAAAAAAAA4D8AAAAAAADgPwAAAAAAAOA/AAAAAAAA4D8AAAAAAADgPwAAAAAAAOA/AAAAAAAA4D8AAAAAAADgPwAAAAAAAOA/AAAAAAAA4D8CAAAAjAAAAAAAAAAAAAAA////AMzMz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MzMzAEAAAAAAAAAAAAAAAAAAAAAAAAAAAAAAAAAAAAAAAAAAAAAAAB/f38AlpaWA8zMzADAwP8Af39/AAAAAAAAAAAAAAAAAAAAAAAAAAAAIQAAABgAAAAUAAAA7BgAAIwXAAA+PQAAkxwAABAAAAAmAAAACAAAAAGh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4051300" y="3827780"/>
            <a:ext cx="5904230" cy="81724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en-gb" sz="1200" cap="none"/>
            </a:lvl1pPr>
            <a:lvl2pPr>
              <a:defRPr lang="en-gb" cap="none"/>
            </a:lvl2pPr>
            <a:lvl3pPr>
              <a:defRPr lang="en-gb" cap="none"/>
            </a:lvl3pPr>
            <a:lvl4pPr>
              <a:defRPr lang="en-gb" cap="none"/>
            </a:lvl4pPr>
            <a:lvl5pPr>
              <a:defRPr lang="en-gb" cap="none"/>
            </a:lvl5pPr>
            <a:lvl6pPr>
              <a:defRPr lang="en-gb" cap="none"/>
            </a:lvl6pPr>
            <a:lvl7pPr>
              <a:defRPr lang="en-gb" cap="none"/>
            </a:lvl7pPr>
            <a:lvl8pPr>
              <a:defRPr lang="en-gb" cap="none"/>
            </a:lvl8pPr>
            <a:lvl9pPr>
              <a:defRPr lang="en-gb" cap="none"/>
            </a:lvl9pPr>
          </a:lstStyle>
          <a:p>
            <a:pPr>
              <a:defRPr lang="en-us" sz="2400" cap="none">
                <a:solidFill>
                  <a:schemeClr val="tx1"/>
                </a:solidFill>
              </a:defRPr>
            </a:pPr>
            <a:r>
              <a:t>A functional-first programming language</a:t>
            </a:r>
            <a:br/>
            <a:r>
              <a:t>for the .NET platform and the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>
    <p:prHF dtFmt="0" ftrStr="The F# Language"/>
  </p:hf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de-de" sz="4800" cap="none"/>
            </a:pPr>
            <a:r>
              <a:t>Automatic Differentiation</a:t>
            </a:r>
          </a:p>
        </p:txBody>
      </p:sp>
      <p:grpSp>
        <p:nvGrpSpPr>
          <p:cNvPr id="3" name="Group1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OC/r0YfAAAAVAAAAAAAAAAAAAAAAAAAAAAAAAAAAAAAAAAAAAAAAAAAAAAAAAAAAAAAAAAAAAAAAAAAAAAAAAAAAAAAAAAAAAAAAAAAAAAAAAAAAAAAAAAAAAAAAAAAACEAAAAYAAAAFAAAAH4BAACjCAAAfj0AAIqGAAAQAAAAJgAAAAgAAAD/////AAAAAA=="/>
              </a:ext>
            </a:extLst>
          </p:cNvGrpSpPr>
          <p:nvPr/>
        </p:nvGrpSpPr>
        <p:grpSpPr>
          <a:xfrm>
            <a:off x="242570" y="1403985"/>
            <a:ext cx="9753600" cy="20466685"/>
            <a:chOff x="242570" y="1403985"/>
            <a:chExt cx="9753600" cy="20466685"/>
          </a:xfrm>
        </p:grpSpPr>
        <p:sp>
          <p:nvSpPr>
            <p:cNvPr id="5" name="Rectangle 1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fgEAADoKAAB+PQAAioYAAAAgAAAmAAAACAAAAP//////////MAAAABQAAAAAAAAAAAD//wAAAQAAAP//AAABAA=="/>
                </a:ext>
              </a:extLst>
            </p:cNvSpPr>
            <p:nvPr/>
          </p:nvSpPr>
          <p:spPr>
            <a:xfrm>
              <a:off x="242570" y="1662430"/>
              <a:ext cx="9753600" cy="20208240"/>
            </a:xfrm>
            <a:prstGeom prst="rect">
              <a:avLst/>
            </a:prstGeom>
            <a:solidFill>
              <a:srgbClr val="1E1E1E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marL="0" marR="0" indent="0" algn="l" defTabSz="914400">
                <a:hyphen val="0"/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p:prBullet>
                  <a:buNone/>
                </p:prBullet>
                <a:tabLst/>
                <a:defRPr lang="en-gb" sz="1000" cap="none">
                  <a:solidFill>
                    <a:srgbClr val="D0D0D0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en-gb" cap="none">
                  <a:solidFill>
                    <a:srgbClr val="6C95EB"/>
                  </a:solidFill>
                </a:rPr>
                <a:t>namespace </a:t>
              </a:r>
              <a:r>
                <a:rPr lang="en-gb" cap="none">
                  <a:solidFill>
                    <a:srgbClr val="C191FF"/>
                  </a:solidFill>
                </a:rPr>
                <a:t>Murphy</a:t>
              </a:r>
              <a:r>
                <a:t>.</a:t>
              </a:r>
              <a:r>
                <a:rPr lang="en-gb" cap="none">
                  <a:solidFill>
                    <a:srgbClr val="C191FF"/>
                  </a:solidFill>
                </a:rPr>
                <a:t>AutoDiff</a:t>
              </a:r>
              <a:br/>
              <a:r>
                <a:rPr lang="en-gb" cap="none">
                  <a:solidFill>
                    <a:srgbClr val="6C95EB"/>
                  </a:solidFill>
                </a:rPr>
                <a:t>open </a:t>
              </a:r>
              <a:r>
                <a:rPr lang="en-gb" cap="none">
                  <a:solidFill>
                    <a:srgbClr val="C191FF"/>
                  </a:solidFill>
                </a:rPr>
                <a:t>System</a:t>
              </a:r>
              <a:br/>
              <a:br/>
              <a:r>
                <a:rPr lang="en-gb" i="1" cap="none">
                  <a:solidFill>
                    <a:srgbClr val="85C46C"/>
                  </a:solidFill>
                </a:rPr>
                <a:t>/// Floating point expression with automatic differentiation support.</a:t>
              </a:r>
              <a:br/>
              <a:r>
                <a:t>[&lt;</a:t>
              </a:r>
              <a:r>
                <a:rPr lang="en-gb" cap="none">
                  <a:solidFill>
                    <a:srgbClr val="C191FF"/>
                  </a:solidFill>
                </a:rPr>
                <a:t>AbstractClass</a:t>
              </a:r>
              <a:r>
                <a:t>&gt;]</a:t>
              </a:r>
              <a:br/>
              <a:r>
                <a:rPr lang="en-gb" cap="none">
                  <a:solidFill>
                    <a:srgbClr val="6C95EB"/>
                  </a:solidFill>
                </a:rPr>
                <a:t>type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&lt;[&lt;</a:t>
              </a:r>
              <a:r>
                <a:rPr lang="en-gb" cap="none">
                  <a:solidFill>
                    <a:srgbClr val="C191FF"/>
                  </a:solidFill>
                </a:rPr>
                <a:t>Measure</a:t>
              </a:r>
              <a:r>
                <a:t>&gt;] 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 </a:t>
              </a:r>
              <a:r>
                <a:rPr lang="en-gb" cap="none">
                  <a:solidFill>
                    <a:srgbClr val="6C95EB"/>
                  </a:solidFill>
                </a:rPr>
                <a:t>private 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value</a:t>
              </a:r>
              <a:r>
                <a:t>:</a:t>
              </a:r>
              <a:r>
                <a:rPr lang="en-gb" cap="none">
                  <a:solidFill>
                    <a:srgbClr val="E1BFFF"/>
                  </a:solidFill>
                </a:rPr>
                <a:t>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&gt;) =</a:t>
              </a:r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Change the unit of measure, for cases where compiler type inference breaks down :-(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let </a:t>
              </a:r>
              <a:r>
                <a:rPr lang="en-gb" cap="none">
                  <a:solidFill>
                    <a:srgbClr val="BDBDBD"/>
                  </a:solidFill>
                </a:rPr>
                <a:t>measurecast 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 = </a:t>
              </a:r>
              <a:r>
                <a:rPr lang="en-gb" cap="none">
                  <a:solidFill>
                    <a:srgbClr val="BDBDBD"/>
                  </a:solidFill>
                </a:rPr>
                <a:t>x </a:t>
              </a:r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BDBDBD"/>
                  </a:solidFill>
                </a:rPr>
                <a:t>box </a:t>
              </a:r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BDBDBD"/>
                  </a:solidFill>
                </a:rPr>
                <a:t>unbox</a:t>
              </a:r>
              <a:br/>
              <a:br/>
              <a:r>
                <a:rPr lang="en-gb" cap="none">
                  <a:solidFill>
                    <a:srgbClr val="BDBDBD"/>
                  </a:solidFill>
                </a:rP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The value of the expression.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member </a:t>
              </a:r>
              <a:r>
                <a:t>_.</a:t>
              </a:r>
              <a:r>
                <a:rPr lang="en-gb" cap="none">
                  <a:solidFill>
                    <a:srgbClr val="66C3CC"/>
                  </a:solidFill>
                </a:rPr>
                <a:t>Value </a:t>
              </a:r>
              <a:r>
                <a:t>= </a:t>
              </a:r>
              <a:r>
                <a:rPr lang="en-gb" cap="none">
                  <a:solidFill>
                    <a:srgbClr val="BDBDBD"/>
                  </a:solidFill>
                </a:rPr>
                <a:t>value</a:t>
              </a:r>
              <a:br/>
              <a:br/>
              <a:r>
                <a:rPr lang="en-gb" cap="none">
                  <a:solidFill>
                    <a:srgbClr val="BDBDBD"/>
                  </a:solidFill>
                </a:rP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The sign of the expression.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member </a:t>
              </a:r>
              <a:r>
                <a:t>_.</a:t>
              </a:r>
              <a:r>
                <a:rPr lang="en-gb" cap="none">
                  <a:solidFill>
                    <a:srgbClr val="66C3CC"/>
                  </a:solidFill>
                </a:rPr>
                <a:t>Sign </a:t>
              </a:r>
              <a:r>
                <a:t>= </a:t>
              </a:r>
              <a:r>
                <a:rPr lang="en-gb" cap="none">
                  <a:solidFill>
                    <a:srgbClr val="BDBDBD"/>
                  </a:solidFill>
                </a:rPr>
                <a:t>sign value</a:t>
              </a:r>
              <a:br/>
              <a:br/>
              <a:r>
                <a:rPr lang="en-gb" cap="none">
                  <a:solidFill>
                    <a:srgbClr val="BDBDBD"/>
                  </a:solidFill>
                </a:rP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Extract the derivative of the expression with respect to the given variable.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abstract </a:t>
              </a:r>
              <a:r>
                <a:rPr lang="en-gb" cap="none">
                  <a:solidFill>
                    <a:srgbClr val="39CC9B"/>
                  </a:solidFill>
                </a:rPr>
                <a:t>Derive </a:t>
              </a:r>
              <a:r>
                <a:t>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 </a:t>
              </a:r>
              <a:r>
                <a:rPr lang="en-gb" cap="none">
                  <a:solidFill>
                    <a:srgbClr val="6C95EB"/>
                  </a:solidFill>
                </a:rPr>
                <a:t>-&gt;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 </a:t>
              </a:r>
              <a:r>
                <a:t>/ 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</a:t>
              </a:r>
              <a:br/>
              <a:br/>
              <a:r>
                <a:t>  </a:t>
              </a:r>
              <a:r>
                <a:rPr lang="en-gb" cap="none">
                  <a:solidFill>
                    <a:srgbClr val="6C95EB"/>
                  </a:solidFill>
                </a:rPr>
                <a:t>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ToString</a:t>
              </a:r>
              <a:r>
                <a:t>() = </a:t>
              </a:r>
              <a:r>
                <a:rPr lang="en-gb" cap="none">
                  <a:solidFill>
                    <a:srgbClr val="BDBDBD"/>
                  </a:solidFill>
                </a:rPr>
                <a:t>string value</a:t>
              </a:r>
              <a:br/>
              <a:br/>
              <a:r>
                <a:rPr lang="en-gb" cap="none">
                  <a:solidFill>
                    <a:srgbClr val="BDBDBD"/>
                  </a:solidFill>
                </a:rP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Generic zero constant.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rPr lang="en-gb" cap="none">
                  <a:solidFill>
                    <a:srgbClr val="66C3CC"/>
                  </a:solidFill>
                </a:rPr>
                <a:t>Zero </a:t>
              </a:r>
              <a:r>
                <a:t>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&gt;(</a:t>
              </a:r>
              <a:r>
                <a:rPr lang="en-gb" cap="none">
                  <a:solidFill>
                    <a:srgbClr val="ED94C0"/>
                  </a:solidFill>
                </a:rPr>
                <a:t>0.0</a:t>
              </a:r>
              <a:r>
                <a:t>&lt;_&gt;)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rPr lang="en-gb" cap="none">
                  <a:solidFill>
                    <a:srgbClr val="BDBDBD"/>
                  </a:solidFill>
                </a:rPr>
                <a:t>this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rPr lang="en-gb" cap="none">
                  <a:solidFill>
                    <a:srgbClr val="787878"/>
                  </a:solidFill>
                </a:rPr>
                <a:t>(</a:t>
              </a:r>
              <a:r>
                <a:t>_</a:t>
              </a:r>
              <a:r>
                <a:rPr lang="en-gb" cap="none">
                  <a:solidFill>
                    <a:srgbClr val="787878"/>
                  </a:solidFill>
                </a:rPr>
                <a:t>) </a:t>
              </a:r>
              <a:r>
                <a:t>=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Zero </a:t>
              </a:r>
              <a:r>
                <a:t>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Constant expression with zero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rPr lang="en-gb" cap="none">
                  <a:solidFill>
                    <a:srgbClr val="39CC9B"/>
                  </a:solidFill>
                </a:rPr>
                <a:t>Val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value</a:t>
              </a:r>
              <a:r>
                <a:t>:</a:t>
              </a:r>
              <a:r>
                <a:rPr lang="en-gb" cap="none">
                  <a:solidFill>
                    <a:srgbClr val="E1BFFF"/>
                  </a:solidFill>
                </a:rPr>
                <a:t>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&gt;)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value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rPr lang="en-gb" cap="none">
                  <a:solidFill>
                    <a:srgbClr val="787878"/>
                  </a:solidFill>
                </a:rPr>
                <a:t>(</a:t>
              </a:r>
              <a:r>
                <a:t>_</a:t>
              </a:r>
              <a:r>
                <a:rPr lang="en-gb" cap="none">
                  <a:solidFill>
                    <a:srgbClr val="787878"/>
                  </a:solidFill>
                </a:rPr>
                <a:t>) </a:t>
              </a:r>
              <a:r>
                <a:t>=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Zero </a:t>
              </a:r>
              <a:r>
                <a:t>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Generic unity constant.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rPr lang="en-gb" cap="none">
                  <a:solidFill>
                    <a:srgbClr val="66C3CC"/>
                  </a:solidFill>
                </a:rPr>
                <a:t>One </a:t>
              </a:r>
              <a:r>
                <a:t>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 =</a:t>
              </a:r>
              <a:br/>
              <a:r>
                <a:t>   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Val</a:t>
              </a:r>
              <a:r>
                <a:t>(</a:t>
              </a:r>
              <a:r>
                <a:rPr lang="en-gb" cap="none">
                  <a:solidFill>
                    <a:srgbClr val="ED94C0"/>
                  </a:solidFill>
                </a:rPr>
                <a:t>1.0 </a:t>
              </a:r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BDBDBD"/>
                  </a:solidFill>
                </a:rPr>
                <a:t>box </a:t>
              </a:r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BDBDBD"/>
                  </a:solidFill>
                </a:rPr>
                <a:t>unbox</a:t>
              </a:r>
              <a:r>
                <a:t>)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Variable expression with unit derivative (if differentiated with respect to itself).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rPr lang="en-gb" cap="none">
                  <a:solidFill>
                    <a:srgbClr val="39CC9B"/>
                  </a:solidFill>
                </a:rPr>
                <a:t>Var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value</a:t>
              </a:r>
              <a:r>
                <a:t>:</a:t>
              </a:r>
              <a:r>
                <a:rPr lang="en-gb" cap="none">
                  <a:solidFill>
                    <a:srgbClr val="E1BFFF"/>
                  </a:solidFill>
                </a:rPr>
                <a:t>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&gt;)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value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rPr lang="en-gb" cap="none">
                  <a:solidFill>
                    <a:srgbClr val="BDBDBD"/>
                  </a:solidFill>
                </a:rPr>
                <a:t>this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</a:t>
              </a:r>
              <a:br/>
              <a:r>
                <a:t>          </a:t>
              </a:r>
              <a:r>
                <a:rPr lang="en-gb" cap="none">
                  <a:solidFill>
                    <a:srgbClr val="6C95EB"/>
                  </a:solidFill>
                </a:rPr>
                <a:t>if </a:t>
              </a:r>
              <a:r>
                <a:rPr lang="en-gb" cap="none">
                  <a:solidFill>
                    <a:srgbClr val="C191FF"/>
                  </a:solidFill>
                </a:rPr>
                <a:t>Object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ReferenceEquals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, </a:t>
              </a:r>
              <a:r>
                <a:rPr lang="en-gb" cap="none">
                  <a:solidFill>
                    <a:srgbClr val="BDBDBD"/>
                  </a:solidFill>
                </a:rPr>
                <a:t>this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then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   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One</a:t>
              </a:r>
              <a:br/>
              <a:r>
                <a:rPr lang="en-gb" cap="none">
                  <a:solidFill>
                    <a:srgbClr val="66C3CC"/>
                  </a:solidFill>
                </a:rPr>
                <a:t>          </a:t>
              </a:r>
              <a:r>
                <a:rPr lang="en-gb" cap="none">
                  <a:solidFill>
                    <a:srgbClr val="6C95EB"/>
                  </a:solidFill>
                </a:rPr>
                <a:t>else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   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Zero </a:t>
              </a:r>
              <a:r>
                <a:t>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Addition implementing the sum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t>(</a:t>
              </a:r>
              <a:r>
                <a:rPr lang="en-gb" cap="none">
                  <a:solidFill>
                    <a:srgbClr val="39CC9B"/>
                  </a:solidFill>
                </a:rPr>
                <a:t>+</a:t>
              </a:r>
              <a:r>
                <a:t>) 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&gt;,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:</a:t>
              </a:r>
              <a:r>
                <a:rPr lang="en-gb" cap="none">
                  <a:solidFill>
                    <a:srgbClr val="E1BFFF"/>
                  </a:solidFill>
                </a:rPr>
                <a:t>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 </a:t>
              </a:r>
              <a:r>
                <a:rPr lang="en-gb" cap="none">
                  <a:solidFill>
                    <a:srgbClr val="39CC9B"/>
                  </a:solidFill>
                </a:rPr>
                <a:t>+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Addition implementing the sum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t>(</a:t>
              </a:r>
              <a:r>
                <a:rPr lang="en-gb" cap="none">
                  <a:solidFill>
                    <a:srgbClr val="39CC9B"/>
                  </a:solidFill>
                </a:rPr>
                <a:t>+</a:t>
              </a:r>
              <a:r>
                <a:t>) 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:</a:t>
              </a:r>
              <a:r>
                <a:rPr lang="en-gb" cap="none">
                  <a:solidFill>
                    <a:srgbClr val="E1BFFF"/>
                  </a:solidFill>
                </a:rPr>
                <a:t>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&gt;,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a </a:t>
              </a:r>
              <a:r>
                <a:rPr lang="en-gb" cap="none">
                  <a:solidFill>
                    <a:srgbClr val="39CC9B"/>
                  </a:solidFill>
                </a:rPr>
                <a:t>+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Addition implementing the sum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t>(</a:t>
              </a:r>
              <a:r>
                <a:rPr lang="en-gb" cap="none">
                  <a:solidFill>
                    <a:srgbClr val="39CC9B"/>
                  </a:solidFill>
                </a:rPr>
                <a:t>+</a:t>
              </a:r>
              <a:r>
                <a:t>) 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&gt;,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 </a:t>
              </a:r>
              <a:r>
                <a:rPr lang="en-gb" cap="none">
                  <a:solidFill>
                    <a:srgbClr val="39CC9B"/>
                  </a:solidFill>
                </a:rPr>
                <a:t>+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+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Additive inverse implementing the sum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t>(</a:t>
              </a:r>
              <a:r>
                <a:rPr lang="en-gb" cap="none">
                  <a:solidFill>
                    <a:srgbClr val="39CC9B"/>
                  </a:solidFill>
                </a:rPr>
                <a:t>~-</a:t>
              </a:r>
              <a:r>
                <a:t>) 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&gt;(</a:t>
              </a:r>
              <a:r>
                <a:rPr lang="en-gb" cap="none">
                  <a:solidFill>
                    <a:srgbClr val="39CC9B"/>
                  </a:solidFill>
                </a:rPr>
                <a:t>-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39CC9B"/>
                  </a:solidFill>
                </a:rPr>
                <a:t>-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Subtraction implementing the sum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t>(</a:t>
              </a:r>
              <a:r>
                <a:rPr lang="en-gb" cap="none">
                  <a:solidFill>
                    <a:srgbClr val="39CC9B"/>
                  </a:solidFill>
                </a:rPr>
                <a:t>-</a:t>
              </a:r>
              <a:r>
                <a:t>) 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&gt;,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:</a:t>
              </a:r>
              <a:r>
                <a:rPr lang="en-gb" cap="none">
                  <a:solidFill>
                    <a:srgbClr val="E1BFFF"/>
                  </a:solidFill>
                </a:rPr>
                <a:t>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 </a:t>
              </a:r>
              <a:r>
                <a:rPr lang="en-gb" cap="none">
                  <a:solidFill>
                    <a:srgbClr val="39CC9B"/>
                  </a:solidFill>
                </a:rPr>
                <a:t>-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Subtraction implementing the sum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t>(</a:t>
              </a:r>
              <a:r>
                <a:rPr lang="en-gb" cap="none">
                  <a:solidFill>
                    <a:srgbClr val="39CC9B"/>
                  </a:solidFill>
                </a:rPr>
                <a:t>-</a:t>
              </a:r>
              <a:r>
                <a:t>) 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:</a:t>
              </a:r>
              <a:r>
                <a:rPr lang="en-gb" cap="none">
                  <a:solidFill>
                    <a:srgbClr val="E1BFFF"/>
                  </a:solidFill>
                </a:rPr>
                <a:t>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&gt;,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a </a:t>
              </a:r>
              <a:r>
                <a:rPr lang="en-gb" cap="none">
                  <a:solidFill>
                    <a:srgbClr val="39CC9B"/>
                  </a:solidFill>
                </a:rPr>
                <a:t>-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39CC9B"/>
                  </a:solidFill>
                </a:rPr>
                <a:t>-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Subtraction implementing the sum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t>(</a:t>
              </a:r>
              <a:r>
                <a:rPr lang="en-gb" cap="none">
                  <a:solidFill>
                    <a:srgbClr val="39CC9B"/>
                  </a:solidFill>
                </a:rPr>
                <a:t>-</a:t>
              </a:r>
              <a:r>
                <a:t>) 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&gt;,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 </a:t>
              </a:r>
              <a:r>
                <a:rPr lang="en-gb" cap="none">
                  <a:solidFill>
                    <a:srgbClr val="39CC9B"/>
                  </a:solidFill>
                </a:rPr>
                <a:t>-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-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Multiplication implementing the product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t>( * ) 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&gt;,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:</a:t>
              </a:r>
              <a:r>
                <a:rPr lang="en-gb" cap="none">
                  <a:solidFill>
                    <a:srgbClr val="E1BFFF"/>
                  </a:solidFill>
                </a:rPr>
                <a:t>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 </a:t>
              </a:r>
              <a:r>
                <a:t>* 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 </a:t>
              </a:r>
              <a:r>
                <a:t>* 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rPr lang="en-gb" cap="none">
                  <a:solidFill>
                    <a:srgbClr val="BDBDBD"/>
                  </a:solidFill>
                </a:rPr>
                <a:t>b </a:t>
              </a:r>
              <a:r>
                <a:t>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Multiplication implementing the product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t>( * ) 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:</a:t>
              </a:r>
              <a:r>
                <a:rPr lang="en-gb" cap="none">
                  <a:solidFill>
                    <a:srgbClr val="E1BFFF"/>
                  </a:solidFill>
                </a:rPr>
                <a:t>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&gt;,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'v </a:t>
              </a:r>
              <a:r>
                <a:t>* 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 </a:t>
              </a:r>
              <a:r>
                <a:t>* 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a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BDBDBD"/>
                  </a:solidFill>
                </a:rPr>
                <a:t>a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Multiplication implementing the product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t>( * ) 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&gt;,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 </a:t>
              </a:r>
              <a:r>
                <a:t>* 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 </a:t>
              </a:r>
              <a:r>
                <a:t>* 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+ 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a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 </a:t>
              </a:r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BDBDBD"/>
                  </a:solidFill>
                </a:rPr>
                <a:t>measurecast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BDBDBD"/>
                  </a:solidFill>
                </a:rPr>
                <a:t>measurecast</a:t>
              </a:r>
              <a:r>
                <a:t>) 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Division implementing the quotient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t>(</a:t>
              </a:r>
              <a:r>
                <a:rPr lang="en-gb" cap="none">
                  <a:solidFill>
                    <a:srgbClr val="39CC9B"/>
                  </a:solidFill>
                </a:rPr>
                <a:t>/</a:t>
              </a:r>
              <a:r>
                <a:t>) 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&gt;,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:</a:t>
              </a:r>
              <a:r>
                <a:rPr lang="en-gb" cap="none">
                  <a:solidFill>
                    <a:srgbClr val="E1BFFF"/>
                  </a:solidFill>
                </a:rPr>
                <a:t>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 </a:t>
              </a:r>
              <a:r>
                <a:t>/ 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 </a:t>
              </a:r>
              <a:r>
                <a:t>/ 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 </a:t>
              </a:r>
              <a:r>
                <a:rPr lang="en-gb" cap="none">
                  <a:solidFill>
                    <a:srgbClr val="39CC9B"/>
                  </a:solidFill>
                </a:rPr>
                <a:t>/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/ </a:t>
              </a:r>
              <a:r>
                <a:rPr lang="en-gb" cap="none">
                  <a:solidFill>
                    <a:srgbClr val="BDBDBD"/>
                  </a:solidFill>
                </a:rPr>
                <a:t>b </a:t>
              </a:r>
              <a:r>
                <a:t>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Division implementing the quotient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t>(</a:t>
              </a:r>
              <a:r>
                <a:rPr lang="en-gb" cap="none">
                  <a:solidFill>
                    <a:srgbClr val="39CC9B"/>
                  </a:solidFill>
                </a:rPr>
                <a:t>/</a:t>
              </a:r>
              <a:r>
                <a:t>) 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:</a:t>
              </a:r>
              <a:r>
                <a:rPr lang="en-gb" cap="none">
                  <a:solidFill>
                    <a:srgbClr val="E1BFFF"/>
                  </a:solidFill>
                </a:rPr>
                <a:t>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&gt;,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'v </a:t>
              </a:r>
              <a:r>
                <a:t>/ 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'v </a:t>
              </a:r>
              <a:r>
                <a:t>/ 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a </a:t>
              </a:r>
              <a:r>
                <a:rPr lang="en-gb" cap="none">
                  <a:solidFill>
                    <a:srgbClr val="39CC9B"/>
                  </a:solidFill>
                </a:rPr>
                <a:t>/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39CC9B"/>
                  </a:solidFill>
                </a:rPr>
                <a:t>-</a:t>
              </a:r>
              <a:r>
                <a:rPr lang="en-gb" cap="none">
                  <a:solidFill>
                    <a:srgbClr val="BDBDBD"/>
                  </a:solidFill>
                </a:rPr>
                <a:t>a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BDBDBD"/>
                  </a:solidFill>
                </a:rPr>
                <a:t>measurecast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/ 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b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rPr lang="en-gb" cap="none">
                  <a:solidFill>
                    <a:srgbClr val="BDBDBD"/>
                  </a:solidFill>
                </a:rPr>
                <a:t>b </a:t>
              </a:r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BDBDBD"/>
                  </a:solidFill>
                </a:rPr>
                <a:t>measurecast</a:t>
              </a:r>
              <a:r>
                <a:t>) 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Division implementing the quotient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t>(</a:t>
              </a:r>
              <a:r>
                <a:rPr lang="en-gb" cap="none">
                  <a:solidFill>
                    <a:srgbClr val="39CC9B"/>
                  </a:solidFill>
                </a:rPr>
                <a:t>/</a:t>
              </a:r>
              <a:r>
                <a:t>) 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&gt;,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 </a:t>
              </a:r>
              <a:r>
                <a:t>/ 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 </a:t>
              </a:r>
              <a:r>
                <a:t>/ </a:t>
              </a:r>
              <a:r>
                <a:rPr lang="en-gb" cap="none">
                  <a:solidFill>
                    <a:srgbClr val="C191FF"/>
                  </a:solidFill>
                </a:rPr>
                <a:t>'v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 </a:t>
              </a:r>
              <a:r>
                <a:rPr lang="en-gb" cap="none">
                  <a:solidFill>
                    <a:srgbClr val="39CC9B"/>
                  </a:solidFill>
                </a:rPr>
                <a:t>/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(</a:t>
              </a:r>
              <a:r>
                <a:rPr lang="en-gb" cap="none">
                  <a:solidFill>
                    <a:srgbClr val="BDBDBD"/>
                  </a:solidFill>
                </a:rPr>
                <a:t>a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/ 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- 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a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b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BDBDBD"/>
                  </a:solidFill>
                </a:rPr>
                <a:t>measurecast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/ 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b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rPr lang="en-gb" cap="none">
                  <a:solidFill>
                    <a:srgbClr val="BDBDBD"/>
                  </a:solidFill>
                </a:rPr>
                <a:t>b </a:t>
              </a:r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BDBDBD"/>
                  </a:solidFill>
                </a:rPr>
                <a:t>measurecast</a:t>
              </a:r>
              <a:r>
                <a:t>)) 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Absolute value implementing the chain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rPr lang="en-gb" cap="none">
                  <a:solidFill>
                    <a:srgbClr val="39CC9B"/>
                  </a:solidFill>
                </a:rPr>
                <a:t>Abs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'U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abs 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rPr lang="en-gb" cap="none">
                  <a:solidFill>
                    <a:srgbClr val="BDBDBD"/>
                  </a:solidFill>
                </a:rPr>
                <a:t>double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sign x</a:t>
              </a:r>
              <a:r>
                <a:t>) 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</a:t>
              </a:r>
              <a:r>
                <a:rPr lang="en-gb" i="1" cap="none">
                  <a:solidFill>
                    <a:srgbClr val="85C46C"/>
                  </a:solidFill>
                </a:rPr>
                <a:t>Exponentiation implementing the power and chain rules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rPr lang="en-gb" cap="none">
                  <a:solidFill>
                    <a:srgbClr val="39CC9B"/>
                  </a:solidFill>
                </a:rPr>
                <a:t>Pow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ED94C0"/>
                  </a:solidFill>
                </a:rPr>
                <a:t>1</a:t>
              </a:r>
              <a:r>
                <a:t>&gt;, </a:t>
              </a:r>
              <a:r>
                <a:rPr lang="en-gb" cap="none">
                  <a:solidFill>
                    <a:srgbClr val="BDBDBD"/>
                  </a:solidFill>
                </a:rPr>
                <a:t>p</a:t>
              </a:r>
              <a:r>
                <a:t>:</a:t>
              </a:r>
              <a:r>
                <a:rPr lang="en-gb" cap="none">
                  <a:solidFill>
                    <a:srgbClr val="E1BFFF"/>
                  </a:solidFill>
                </a:rPr>
                <a:t>float</a:t>
              </a:r>
              <a:r>
                <a:t>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ED94C0"/>
                  </a:solidFill>
                </a:rPr>
                <a:t>1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ED94C0"/>
                  </a:solidFill>
                </a:rPr>
                <a:t>1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 </a:t>
              </a:r>
              <a:r>
                <a:rPr lang="en-gb" cap="none">
                  <a:solidFill>
                    <a:srgbClr val="39CC9B"/>
                  </a:solidFill>
                </a:rPr>
                <a:t>** </a:t>
              </a:r>
              <a:r>
                <a:rPr lang="en-gb" cap="none">
                  <a:solidFill>
                    <a:srgbClr val="BDBDBD"/>
                  </a:solidFill>
                </a:rPr>
                <a:t>double p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rPr lang="en-gb" cap="none">
                  <a:solidFill>
                    <a:srgbClr val="BDBDBD"/>
                  </a:solidFill>
                </a:rPr>
                <a:t>p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rPr lang="en-gb" cap="none">
                  <a:solidFill>
                    <a:srgbClr val="BDBDBD"/>
                  </a:solidFill>
                </a:rPr>
                <a:t>x </a:t>
              </a:r>
              <a:r>
                <a:rPr lang="en-gb" cap="none">
                  <a:solidFill>
                    <a:srgbClr val="39CC9B"/>
                  </a:solidFill>
                </a:rPr>
                <a:t>** 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p </a:t>
              </a:r>
              <a:r>
                <a:rPr lang="en-gb" cap="none">
                  <a:solidFill>
                    <a:srgbClr val="39CC9B"/>
                  </a:solidFill>
                </a:rPr>
                <a:t>- </a:t>
              </a:r>
              <a:r>
                <a:rPr lang="en-gb" cap="none">
                  <a:solidFill>
                    <a:srgbClr val="ED94C0"/>
                  </a:solidFill>
                </a:rPr>
                <a:t>1.0</a:t>
              </a:r>
              <a:r>
                <a:t>) 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Exponential function implementing the chain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rPr lang="en-gb" cap="none">
                  <a:solidFill>
                    <a:srgbClr val="39CC9B"/>
                  </a:solidFill>
                </a:rPr>
                <a:t>Exp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ED94C0"/>
                  </a:solidFill>
                </a:rPr>
                <a:t>1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ED94C0"/>
                  </a:solidFill>
                </a:rPr>
                <a:t>1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ED94C0"/>
                  </a:solidFill>
                </a:rPr>
                <a:t>1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exp 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rPr lang="en-gb" cap="none">
                  <a:solidFill>
                    <a:srgbClr val="BDBDBD"/>
                  </a:solidFill>
                </a:rPr>
                <a:t>exp x </a:t>
              </a:r>
              <a:r>
                <a:t>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Logarithm function implementing the chain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rPr lang="en-gb" cap="none">
                  <a:solidFill>
                    <a:srgbClr val="39CC9B"/>
                  </a:solidFill>
                </a:rPr>
                <a:t>Log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ED94C0"/>
                  </a:solidFill>
                </a:rPr>
                <a:t>1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ED94C0"/>
                  </a:solidFill>
                </a:rPr>
                <a:t>1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ED94C0"/>
                  </a:solidFill>
                </a:rPr>
                <a:t>1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log 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/ </a:t>
              </a:r>
              <a:r>
                <a:rPr lang="en-gb" cap="none">
                  <a:solidFill>
                    <a:srgbClr val="BDBDBD"/>
                  </a:solidFill>
                </a:rPr>
                <a:t>x </a:t>
              </a:r>
              <a:r>
                <a:t>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Sine function implementing the chain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rPr lang="en-gb" cap="none">
                  <a:solidFill>
                    <a:srgbClr val="39CC9B"/>
                  </a:solidFill>
                </a:rPr>
                <a:t>Sin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ED94C0"/>
                  </a:solidFill>
                </a:rPr>
                <a:t>1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ED94C0"/>
                  </a:solidFill>
                </a:rPr>
                <a:t>1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ED94C0"/>
                  </a:solidFill>
                </a:rPr>
                <a:t>1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sin 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rPr lang="en-gb" cap="none">
                  <a:solidFill>
                    <a:srgbClr val="BDBDBD"/>
                  </a:solidFill>
                </a:rPr>
                <a:t>cos x </a:t>
              </a:r>
              <a:r>
                <a:t>}</a:t>
              </a:r>
              <a:br/>
              <a:br/>
              <a:r>
                <a:t>  </a:t>
              </a:r>
              <a:r>
                <a:rPr lang="en-gb" i="1" cap="none">
                  <a:solidFill>
                    <a:srgbClr val="85C46C"/>
                  </a:solidFill>
                </a:rPr>
                <a:t>/// Cosine function implementing the chain rule for derivatives.</a:t>
              </a:r>
              <a:br/>
              <a:r>
                <a:rPr lang="en-gb" i="1" cap="none">
                  <a:solidFill>
                    <a:srgbClr val="85C46C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static member </a:t>
              </a:r>
              <a:r>
                <a:rPr lang="en-gb" cap="none">
                  <a:solidFill>
                    <a:srgbClr val="39CC9B"/>
                  </a:solidFill>
                </a:rPr>
                <a:t>Cos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ED94C0"/>
                  </a:solidFill>
                </a:rPr>
                <a:t>1</a:t>
              </a:r>
              <a:r>
                <a:t>&gt;) :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ED94C0"/>
                  </a:solidFill>
                </a:rPr>
                <a:t>1</a:t>
              </a:r>
              <a:r>
                <a:t>&gt; =</a:t>
              </a:r>
              <a:br/>
              <a:r>
                <a:t>    {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DFloat</a:t>
              </a:r>
              <a:r>
                <a:t>&lt;</a:t>
              </a:r>
              <a:r>
                <a:rPr lang="en-gb" cap="none">
                  <a:solidFill>
                    <a:srgbClr val="ED94C0"/>
                  </a:solidFill>
                </a:rPr>
                <a:t>1</a:t>
              </a:r>
              <a:r>
                <a:t>&gt;(</a:t>
              </a:r>
              <a:r>
                <a:rPr lang="en-gb" cap="none">
                  <a:solidFill>
                    <a:srgbClr val="BDBDBD"/>
                  </a:solidFill>
                </a:rPr>
                <a:t>cos 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</a:t>
              </a:r>
              <a:r>
                <a:t>)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override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= </a:t>
              </a:r>
              <a:r>
                <a:rPr lang="en-gb" cap="none">
                  <a:solidFill>
                    <a:srgbClr val="39CC9B"/>
                  </a:solidFill>
                </a:rPr>
                <a:t>-</a:t>
              </a:r>
              <a:r>
                <a:rPr lang="en-gb" cap="none">
                  <a:solidFill>
                    <a:srgbClr val="BDBDBD"/>
                  </a:solidFill>
                </a:rPr>
                <a:t>x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Derive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var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rPr lang="en-gb" cap="none">
                  <a:solidFill>
                    <a:srgbClr val="BDBDBD"/>
                  </a:solidFill>
                </a:rPr>
                <a:t>sin x </a:t>
              </a:r>
              <a:r>
                <a:t>}</a:t>
              </a:r>
              <a:br/>
            </a:p>
          </p:txBody>
        </p:sp>
        <p:sp>
          <p:nvSpPr>
            <p:cNvPr id="4" name="Textfeld 12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gEAAKMIAAB+PQAAIwoAAAAgAAAmAAAACAAAAP//////////MAAAABQAAAAAAAAAAAD//wAAAQAAAP//AAABAA=="/>
                </a:ext>
              </a:extLst>
            </p:cNvSpPr>
            <p:nvPr/>
          </p:nvSpPr>
          <p:spPr>
            <a:xfrm>
              <a:off x="242570" y="1403985"/>
              <a:ext cx="9753600" cy="24384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AutoDiff.fs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  <p:sp>
        <p:nvSpPr>
          <p:cNvPr id="6" name="Textfeld 14"/>
          <p:cNvSpPr>
            <a:extLst>
              <a:ext uri="smNativeData">
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B/f38AlpaWA8zMzADAwP8Af39/AAAAAAAAAAAAAAAAAAAAAAAAAAAAIQAAABgAAAAUAAAA+T0AAJgjAAAuUQAA+yoAABAgAAAmAAAACAAAAP//////////MAAAABQAAAAAAAAAAAD//wAAAQAAAP//AAABAA=="/>
              </a:ext>
            </a:extLst>
          </p:cNvSpPr>
          <p:nvPr/>
        </p:nvSpPr>
        <p:spPr>
          <a:xfrm>
            <a:off x="10074275" y="5786120"/>
            <a:ext cx="3122295" cy="12007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gb"/>
            </a:pPr>
            <a:r>
              <a:rPr lang="de-de" cap="none">
                <a:solidFill>
                  <a:schemeClr val="tx1"/>
                </a:solidFill>
              </a:rPr>
              <a:t>(Library code used by „Units of Measure“ example)</a:t>
            </a:r>
            <a:endParaRPr lang="de-de" cap="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>
    <p:prHF dtFmt="0" ftrStr="The F# Language"/>
  </p:hf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de-de" sz="4800" cap="none"/>
            </a:pPr>
            <a:r>
              <a:t>Type Providers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VikAAKQIAABrTgAA4iM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719570" y="1404620"/>
            <a:ext cx="6028055" cy="4428490"/>
          </a:xfrm>
        </p:spPr>
        <p:txBody>
          <a:bodyPr/>
          <a:lstStyle/>
          <a:p>
            <a:pPr>
              <a:defRPr lang="de-de" sz="2600" cap="none"/>
            </a:pPr>
            <a:r>
              <a:t>F# supports programmatic extensions to its type system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Standard libraries exist to extract type structures from example data, like </a:t>
            </a:r>
            <a:r>
              <a:t>JSON, </a:t>
            </a:r>
            <a:r>
              <a:t>XML, or </a:t>
            </a:r>
            <a:r>
              <a:t>HTML documents, or relational databases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At </a:t>
            </a:r>
            <a:r>
              <a:t>runtime, data with the same structure can be loaded and queried with collection functions</a:t>
            </a:r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BwAABsrAABtNgAAlC0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r>
              <a:t>The F# Language</a:t>
            </a:r>
          </a:p>
        </p:txBody>
      </p:sp>
      <p:grpSp>
        <p:nvGrpSpPr>
          <p:cNvPr id="5" name="Group1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OC/r0YfAAAAVAAAAAAAAAAAAAAAAAAAAAAAAAAAAAAAAAAAAAAAAAAAAAAAAAAAAAAAAAAAAAAAAAAAAAAAAAAAAAAAAAAAAAAAAAAAAAAAAAAAAAAAAAAAAAAAAAAAACEAAAAYAAAAFAAAAH0BAADOHQAAsScAAM4jAAAQAAAAJgAAAAgAAAD/////AAAAAA=="/>
              </a:ext>
            </a:extLst>
          </p:cNvGrpSpPr>
          <p:nvPr/>
        </p:nvGrpSpPr>
        <p:grpSpPr>
          <a:xfrm>
            <a:off x="241935" y="4845050"/>
            <a:ext cx="6210300" cy="975360"/>
            <a:chOff x="241935" y="4845050"/>
            <a:chExt cx="6210300" cy="975360"/>
          </a:xfrm>
        </p:grpSpPr>
        <p:sp>
          <p:nvSpPr>
            <p:cNvPr id="7" name="Textfeld 5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AAAACczMz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szMzAEAAAAAAAAAAAAAAAAAAAAAAAAAAAAAAAAAAAAAAAAAAAAAAAB/f38AlpaWA8zMzADAwP8Af39/AAAAAAAAAAAAAAAAAAAAAAAAAAAAIQAAABgAAAAUAAAAfQEAAF0fAACxJwAAziMAAAAgAAAmAAAACAAAAP//////////MAAAABQAAAAAAAAAAAD//wAAAQAAAP//AAABAA=="/>
                </a:ext>
              </a:extLst>
            </p:cNvSpPr>
            <p:nvPr/>
          </p:nvSpPr>
          <p:spPr>
            <a:xfrm>
              <a:off x="241935" y="5098415"/>
              <a:ext cx="6210300" cy="7219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 sz="1000" cap="none"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en-us" cap="none">
                  <a:solidFill>
                    <a:srgbClr val="CCCCCC"/>
                  </a:solidFill>
                </a:rPr>
                <a:t>PS1&gt; </a:t>
              </a:r>
              <a:r>
                <a:rPr lang="de-de" cap="none">
                  <a:solidFill>
                    <a:srgbClr val="F9F1A5"/>
                  </a:solidFill>
                </a:rPr>
                <a:t>dotnet </a:t>
              </a:r>
              <a:r>
                <a:rPr lang="de-de" cap="none">
                  <a:solidFill>
                    <a:srgbClr val="CCCCCC"/>
                  </a:solidFill>
                </a:rPr>
                <a:t>fsi </a:t>
              </a:r>
              <a:r>
                <a:rPr lang="en-us" cap="none">
                  <a:solidFill>
                    <a:srgbClr val="CCCCCC"/>
                  </a:solidFill>
                </a:rPr>
                <a:t>Provider.fsx</a:t>
              </a:r>
              <a:endParaRPr lang="en-us" cap="none">
                <a:solidFill>
                  <a:srgbClr val="CCCCCC"/>
                </a:solidFill>
              </a:endParaRPr>
            </a:p>
            <a:p>
              <a:pPr>
                <a:defRPr lang="en-us" sz="1000" cap="none">
                  <a:solidFill>
                    <a:srgbClr val="CCCCCC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t>Language:        F#</a:t>
              </a:r>
            </a:p>
            <a:p>
              <a:pPr>
                <a:defRPr lang="en-us" sz="1000" cap="none">
                  <a:solidFill>
                    <a:srgbClr val="CCCCCC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t>Functional?      Yes</a:t>
              </a:r>
            </a:p>
            <a:p>
              <a:pPr>
                <a:defRPr lang="en-us" sz="1000" cap="none">
                  <a:solidFill>
                    <a:srgbClr val="CCCCCC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t>Object-oriented? Yes</a:t>
              </a:r>
            </a:p>
          </p:txBody>
        </p:sp>
        <p:sp>
          <p:nvSpPr>
            <p:cNvPr id="6" name="Textfeld 6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QEAAM4dAACxJwAAXR8AAAAgAAAmAAAACAAAAP//////////MAAAABQAAAAAAAAAAAD//wAAAQAAAP//AAABAA=="/>
                </a:ext>
              </a:extLst>
            </p:cNvSpPr>
            <p:nvPr/>
          </p:nvSpPr>
          <p:spPr>
            <a:xfrm>
              <a:off x="241935" y="4845050"/>
              <a:ext cx="6210300" cy="253365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Interactive Shell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  <p:grpSp>
        <p:nvGrpSpPr>
          <p:cNvPr id="8" name="Group2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OC/r0YfAAAAVAAAAAAAAAAAAAAAAAAAAAAAAAAAAAAAAAAAAAAAAAAAAAAAAAAAAAAAAAAAAAAAAAAAAAAAAAAAAAAAAAAAAAAAAAAAAAAAAAAAAAAAAAAAAAAAAAAAACEAAAAYAAAAFAAAAH4BAACSCAAAsicAALYYAAAQAAAAJgAAAAgAAAD/////AAAAAA=="/>
              </a:ext>
            </a:extLst>
          </p:cNvGrpSpPr>
          <p:nvPr/>
        </p:nvGrpSpPr>
        <p:grpSpPr>
          <a:xfrm>
            <a:off x="242570" y="1393190"/>
            <a:ext cx="6210300" cy="2623820"/>
            <a:chOff x="242570" y="1393190"/>
            <a:chExt cx="6210300" cy="2623820"/>
          </a:xfrm>
        </p:grpSpPr>
        <p:sp>
          <p:nvSpPr>
            <p:cNvPr id="10" name="Rectangle 1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fgEAABYKAACyJwAAthgAAAAgAAAmAAAACAAAAP//////////MAAAABQAAAAAAAAAAAD//wAAAQAAAP//AAABAA=="/>
                </a:ext>
              </a:extLst>
            </p:cNvSpPr>
            <p:nvPr/>
          </p:nvSpPr>
          <p:spPr>
            <a:xfrm>
              <a:off x="242570" y="1639570"/>
              <a:ext cx="6210300" cy="2377440"/>
            </a:xfrm>
            <a:prstGeom prst="rect">
              <a:avLst/>
            </a:prstGeom>
            <a:solidFill>
              <a:srgbClr val="1E1E1E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marL="0" marR="0" indent="0" algn="l" defTabSz="914400">
                <a:hyphen val="0"/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p:prBullet>
                  <a:buNone/>
                </p:prBullet>
                <a:tabLst/>
                <a:defRPr lang="en-gb" sz="1000" cap="none">
                  <a:solidFill>
                    <a:srgbClr val="66C3CC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en-gb" cap="none">
                  <a:solidFill>
                    <a:srgbClr val="6C95EB"/>
                  </a:solidFill>
                </a:rPr>
                <a:t>#r </a:t>
              </a:r>
              <a:r>
                <a:rPr lang="en-gb" cap="none">
                  <a:solidFill>
                    <a:srgbClr val="C9A26D"/>
                  </a:solidFill>
                </a:rPr>
                <a:t>"</a:t>
              </a:r>
              <a:r>
                <a:rPr lang="en-gb" cap="none">
                  <a:solidFill>
                    <a:srgbClr val="C9A26D"/>
                  </a:solidFill>
                </a:rPr>
                <a:t>nuget: </a:t>
              </a:r>
              <a:r>
                <a:rPr lang="en-gb" cap="none">
                  <a:solidFill>
                    <a:srgbClr val="C9A26D"/>
                  </a:solidFill>
                </a:rPr>
                <a:t>FSharp.Data, 6.3.0"</a:t>
              </a:r>
              <a:br/>
              <a:br/>
              <a:r>
                <a:rPr lang="en-gb" cap="none">
                  <a:solidFill>
                    <a:srgbClr val="D0D0D0"/>
                  </a:solidFill>
                </a:rPr>
                <a:t>[&lt;</a:t>
              </a:r>
              <a:r>
                <a:rPr lang="en-gb" cap="none">
                  <a:solidFill>
                    <a:srgbClr val="C191FF"/>
                  </a:solidFill>
                </a:rPr>
                <a:t>Literal</a:t>
              </a:r>
              <a:r>
                <a:rPr lang="en-gb" cap="none">
                  <a:solidFill>
                    <a:srgbClr val="D0D0D0"/>
                  </a:solidFill>
                </a:rPr>
                <a:t>&gt;]</a:t>
              </a:r>
              <a:br/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rPr lang="en-gb" b="1" cap="none"/>
                <a:t>dataUrl </a:t>
              </a:r>
              <a:r>
                <a:rPr lang="en-gb" cap="none">
                  <a:solidFill>
                    <a:srgbClr val="D0D0D0"/>
                  </a:solidFill>
                </a:rPr>
                <a:t>= </a:t>
              </a:r>
              <a:r>
                <a:rPr lang="en-gb" cap="none">
                  <a:solidFill>
                    <a:srgbClr val="C9A26D"/>
                  </a:solidFill>
                </a:rPr>
                <a:t>"</a:t>
              </a:r>
              <a:r>
                <a:rPr lang="en-gb" cap="none">
                  <a:solidFill>
                    <a:srgbClr val="C9A26D"/>
                  </a:solidFill>
                </a:rPr>
                <a:t>https://</a:t>
              </a:r>
              <a:r>
                <a:rPr lang="en-gb" cap="none">
                  <a:solidFill>
                    <a:srgbClr val="C9A26D"/>
                  </a:solidFill>
                </a:rPr>
                <a:t>en.wikipedia.org/</a:t>
              </a:r>
              <a:r>
                <a:rPr lang="en-gb" cap="none">
                  <a:solidFill>
                    <a:srgbClr val="C9A26D"/>
                  </a:solidFill>
                </a:rPr>
                <a:t>wiki/Comparison_of_programming_languages"</a:t>
              </a:r>
              <a:br/>
              <a:br/>
              <a:r>
                <a:rPr lang="en-gb" cap="none">
                  <a:solidFill>
                    <a:srgbClr val="6C95EB"/>
                  </a:solidFill>
                </a:rPr>
                <a:t>type </a:t>
              </a:r>
              <a:r>
                <a:rPr lang="en-gb" cap="none">
                  <a:solidFill>
                    <a:srgbClr val="C191FF"/>
                  </a:solidFill>
                </a:rPr>
                <a:t>TypedData </a:t>
              </a:r>
              <a:r>
                <a:rPr lang="en-gb" cap="none">
                  <a:solidFill>
                    <a:srgbClr val="D0D0D0"/>
                  </a:solidFill>
                </a:rPr>
                <a:t>= </a:t>
              </a:r>
              <a:r>
                <a:rPr lang="en-gb" cap="none">
                  <a:solidFill>
                    <a:srgbClr val="C191FF"/>
                  </a:solidFill>
                </a:rPr>
                <a:t>FSharp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C191FF"/>
                  </a:solidFill>
                </a:rPr>
                <a:t>Data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C191FF"/>
                  </a:solidFill>
                </a:rPr>
                <a:t>HtmlProvider</a:t>
              </a:r>
              <a:r>
                <a:rPr lang="en-gb" cap="none">
                  <a:solidFill>
                    <a:srgbClr val="D0D0D0"/>
                  </a:solidFill>
                </a:rPr>
                <a:t>&lt;</a:t>
              </a:r>
              <a:r>
                <a:rPr lang="en-gb" b="1" cap="none"/>
                <a:t>dataUrl</a:t>
              </a:r>
              <a:r>
                <a:rPr lang="en-gb" cap="none">
                  <a:solidFill>
                    <a:srgbClr val="D0D0D0"/>
                  </a:solidFill>
                </a:rPr>
                <a:t>&gt;</a:t>
              </a:r>
              <a:br/>
              <a:br/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rPr lang="en-gb" cap="none">
                  <a:solidFill>
                    <a:srgbClr val="BDBDBD"/>
                  </a:solidFill>
                </a:rPr>
                <a:t>data </a:t>
              </a:r>
              <a:r>
                <a:rPr lang="en-gb" cap="none">
                  <a:solidFill>
                    <a:srgbClr val="D0D0D0"/>
                  </a:solidFill>
                </a:rPr>
                <a:t>= </a:t>
              </a:r>
              <a:r>
                <a:rPr lang="en-gb" cap="none">
                  <a:solidFill>
                    <a:srgbClr val="C191FF"/>
                  </a:solidFill>
                </a:rPr>
                <a:t>TypedData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39CC9B"/>
                  </a:solidFill>
                </a:rPr>
                <a:t>Load</a:t>
              </a:r>
              <a:r>
                <a:rPr lang="en-gb" cap="none">
                  <a:solidFill>
                    <a:srgbClr val="D0D0D0"/>
                  </a:solidFill>
                </a:rPr>
                <a:t>(</a:t>
              </a:r>
              <a:r>
                <a:rPr lang="en-gb" b="1" cap="none"/>
                <a:t>dataUrl</a:t>
              </a:r>
              <a:r>
                <a:rPr lang="en-gb" cap="none">
                  <a:solidFill>
                    <a:srgbClr val="D0D0D0"/>
                  </a:solidFill>
                </a:rPr>
                <a:t>)</a:t>
              </a:r>
              <a:br/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rPr lang="en-gb" cap="none">
                  <a:solidFill>
                    <a:srgbClr val="BDBDBD"/>
                  </a:solidFill>
                </a:rPr>
                <a:t>fsharp </a:t>
              </a:r>
              <a:r>
                <a:rPr lang="en-gb" cap="none">
                  <a:solidFill>
                    <a:srgbClr val="D0D0D0"/>
                  </a:solidFill>
                </a:rPr>
                <a:t>=</a:t>
              </a:r>
              <a:br/>
              <a:r>
                <a:rPr lang="en-gb" cap="none">
                  <a:solidFill>
                    <a:srgbClr val="D0D0D0"/>
                  </a:solidFill>
                </a:rPr>
                <a:t>  </a:t>
              </a:r>
              <a:r>
                <a:rPr lang="en-gb" cap="none">
                  <a:solidFill>
                    <a:srgbClr val="BDBDBD"/>
                  </a:solidFill>
                </a:rPr>
                <a:t>data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t>Tables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t>``General </a:t>
              </a:r>
              <a:r>
                <a:t>comparisonedit``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t>Rows</a:t>
              </a:r>
              <a:br/>
              <a:r>
                <a:t>  </a:t>
              </a:r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C191FF"/>
                  </a:solidFill>
                </a:rPr>
                <a:t>Array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BDBDBD"/>
                  </a:solidFill>
                </a:rPr>
                <a:t>find </a:t>
              </a:r>
              <a:r>
                <a:rPr lang="en-gb" cap="none">
                  <a:solidFill>
                    <a:srgbClr val="D0D0D0"/>
                  </a:solidFill>
                </a:rPr>
                <a:t>(</a:t>
              </a:r>
              <a:r>
                <a:rPr lang="en-gb" cap="none">
                  <a:solidFill>
                    <a:srgbClr val="6C95EB"/>
                  </a:solidFill>
                </a:rPr>
                <a:t>fun </a:t>
              </a:r>
              <a:r>
                <a:rPr lang="en-gb" cap="none">
                  <a:solidFill>
                    <a:srgbClr val="BDBDBD"/>
                  </a:solidFill>
                </a:rPr>
                <a:t>row </a:t>
              </a:r>
              <a:r>
                <a:rPr lang="en-gb" cap="none">
                  <a:solidFill>
                    <a:srgbClr val="6C95EB"/>
                  </a:solidFill>
                </a:rPr>
                <a:t>-&gt; </a:t>
              </a:r>
              <a:r>
                <a:rPr lang="en-gb" cap="none">
                  <a:solidFill>
                    <a:srgbClr val="BDBDBD"/>
                  </a:solidFill>
                </a:rPr>
                <a:t>row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t>Language </a:t>
              </a:r>
              <a:r>
                <a:rPr lang="en-gb" cap="none">
                  <a:solidFill>
                    <a:srgbClr val="39CC9B"/>
                  </a:solidFill>
                </a:rPr>
                <a:t>= </a:t>
              </a:r>
              <a:r>
                <a:rPr lang="en-gb" cap="none">
                  <a:solidFill>
                    <a:srgbClr val="C9A26D"/>
                  </a:solidFill>
                </a:rPr>
                <a:t>"F#"</a:t>
              </a:r>
              <a:r>
                <a:rPr lang="en-gb" cap="none">
                  <a:solidFill>
                    <a:srgbClr val="D0D0D0"/>
                  </a:solidFill>
                </a:rPr>
                <a:t>)</a:t>
              </a:r>
              <a:br/>
              <a:br/>
              <a:r>
                <a:rPr lang="en-gb" cap="none">
                  <a:solidFill>
                    <a:srgbClr val="BDBDBD"/>
                  </a:solidFill>
                </a:rPr>
                <a:t>printfn </a:t>
              </a:r>
              <a:r>
                <a:rPr lang="en-gb" cap="none">
                  <a:solidFill>
                    <a:srgbClr val="C9A26D"/>
                  </a:solidFill>
                </a:rPr>
                <a:t>"Language:        </a:t>
              </a:r>
              <a:r>
                <a:rPr lang="en-gb" cap="none">
                  <a:solidFill>
                    <a:srgbClr val="C191FF"/>
                  </a:solidFill>
                </a:rPr>
                <a:t>%s</a:t>
              </a:r>
              <a:r>
                <a:rPr lang="en-gb" cap="none">
                  <a:solidFill>
                    <a:srgbClr val="C9A26D"/>
                  </a:solidFill>
                </a:rPr>
                <a:t>" </a:t>
              </a:r>
              <a:r>
                <a:rPr lang="en-gb" cap="none">
                  <a:solidFill>
                    <a:srgbClr val="BDBDBD"/>
                  </a:solidFill>
                </a:rPr>
                <a:t>fsharp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t>Language</a:t>
              </a:r>
              <a:br/>
              <a:r>
                <a:rPr lang="en-gb" cap="none">
                  <a:solidFill>
                    <a:srgbClr val="BDBDBD"/>
                  </a:solidFill>
                </a:rPr>
                <a:t>printfn </a:t>
              </a:r>
              <a:r>
                <a:rPr lang="en-gb" cap="none">
                  <a:solidFill>
                    <a:srgbClr val="C9A26D"/>
                  </a:solidFill>
                </a:rPr>
                <a:t>"Functional?      </a:t>
              </a:r>
              <a:r>
                <a:rPr lang="en-gb" cap="none">
                  <a:solidFill>
                    <a:srgbClr val="C191FF"/>
                  </a:solidFill>
                </a:rPr>
                <a:t>%s</a:t>
              </a:r>
              <a:r>
                <a:rPr lang="en-gb" cap="none">
                  <a:solidFill>
                    <a:srgbClr val="C9A26D"/>
                  </a:solidFill>
                </a:rPr>
                <a:t>" </a:t>
              </a:r>
              <a:r>
                <a:rPr lang="en-gb" cap="none">
                  <a:solidFill>
                    <a:srgbClr val="BDBDBD"/>
                  </a:solidFill>
                </a:rPr>
                <a:t>fsharp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t>Functional</a:t>
              </a:r>
              <a:br/>
              <a:r>
                <a:rPr lang="en-gb" cap="none">
                  <a:solidFill>
                    <a:srgbClr val="BDBDBD"/>
                  </a:solidFill>
                </a:rPr>
                <a:t>printfn </a:t>
              </a:r>
              <a:r>
                <a:rPr lang="en-gb" cap="none">
                  <a:solidFill>
                    <a:srgbClr val="C9A26D"/>
                  </a:solidFill>
                </a:rPr>
                <a:t>"Object-oriented? </a:t>
              </a:r>
              <a:r>
                <a:rPr lang="en-gb" cap="none">
                  <a:solidFill>
                    <a:srgbClr val="C191FF"/>
                  </a:solidFill>
                </a:rPr>
                <a:t>%s</a:t>
              </a:r>
              <a:r>
                <a:rPr lang="en-gb" cap="none">
                  <a:solidFill>
                    <a:srgbClr val="C9A26D"/>
                  </a:solidFill>
                </a:rPr>
                <a:t>" </a:t>
              </a:r>
              <a:r>
                <a:rPr lang="en-gb" cap="none">
                  <a:solidFill>
                    <a:srgbClr val="BDBDBD"/>
                  </a:solidFill>
                </a:rPr>
                <a:t>fsharp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t>``Object-oriented``</a:t>
              </a:r>
            </a:p>
          </p:txBody>
        </p:sp>
        <p:sp>
          <p:nvSpPr>
            <p:cNvPr id="9" name="Textfeld 9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gEAAJIIAACyJwAAFgoAAAAgAAAmAAAACAAAAP//////////MAAAABQAAAAAAAAAAAD//wAAAQAAAP//AAABAA=="/>
                </a:ext>
              </a:extLst>
            </p:cNvSpPr>
            <p:nvPr/>
          </p:nvSpPr>
          <p:spPr>
            <a:xfrm>
              <a:off x="242570" y="1393190"/>
              <a:ext cx="6210300" cy="24638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Provider.fsx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>
    <p:prHF dtFmt="0" ftrStr="The F# Language"/>
  </p:hf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de-de" sz="4800" cap="none"/>
            </a:pPr>
            <a:r>
              <a:t>Adaptive Programming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VikAAKQIAACKTgAAVic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719570" y="1404620"/>
            <a:ext cx="6047740" cy="4989830"/>
          </a:xfrm>
        </p:spPr>
        <p:txBody>
          <a:bodyPr/>
          <a:lstStyle/>
          <a:p>
            <a:pPr>
              <a:defRPr lang="de-de" sz="2600" cap="none"/>
            </a:pPr>
            <a:r>
              <a:t>A standard library exists for programming with „adaptive“ values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This allows the construction of spreadsheet-style data dependency graphs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Change transactions minimize the amount of superfluous </a:t>
            </a:r>
            <a:r>
              <a:t>callback events</a:t>
            </a:r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BwAABsrAABtNgAAlC0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r>
              <a:t>The F# Language</a:t>
            </a:r>
          </a:p>
        </p:txBody>
      </p:sp>
      <p:grpSp>
        <p:nvGrpSpPr>
          <p:cNvPr id="5" name="Gruppieren 5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OC/r0YfAAAAVAAAAAAAAAAAAAAAAAAAAAAAAAAAAAAAAAAAAAAAAAAAAAAAAAAAAAAAAAAAAAAAAAAAAAAAAAAAAAAAAAAAAAAAAAAAAAAAAAAAAAAAAAAAAAAAAAAAACEAAAAYAAAAFAAAAH4BAAA1HQAAsicAACEiAAAQAAAAJgAAAAgAAAD/////AAAAAA=="/>
              </a:ext>
            </a:extLst>
          </p:cNvGrpSpPr>
          <p:nvPr/>
        </p:nvGrpSpPr>
        <p:grpSpPr>
          <a:xfrm>
            <a:off x="242570" y="4747895"/>
            <a:ext cx="6210300" cy="800100"/>
            <a:chOff x="242570" y="4747895"/>
            <a:chExt cx="6210300" cy="800100"/>
          </a:xfrm>
        </p:grpSpPr>
        <p:sp>
          <p:nvSpPr>
            <p:cNvPr id="7" name="Textfeld 6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AAAACczMz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szMzAEAAAAAAAAAAAAAAAAAAAAAAAAAAAAAAAAAAAAAAAAAAAAAAAB/f38AlpaWA8zMzADAwP8Af39/AAAAAAAAAAAAAAAAAAAAAAAAAAAAIQAAABgAAAAUAAAAfgEAALkeAACyJwAAISIAAAAgAAAmAAAACAAAAP//////////MAAAABQAAAAAAAAAAAD//wAAAQAAAP//AAABAA=="/>
                </a:ext>
              </a:extLst>
            </p:cNvSpPr>
            <p:nvPr/>
          </p:nvSpPr>
          <p:spPr>
            <a:xfrm>
              <a:off x="242570" y="4994275"/>
              <a:ext cx="6210300" cy="5537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PS1&gt; </a:t>
              </a:r>
              <a:r>
                <a:rPr lang="de-de" sz="1000" cap="none">
                  <a:solidFill>
                    <a:srgbClr val="F9F1A5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dotnet </a:t>
              </a: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fsi </a:t>
              </a: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React.fsx</a:t>
              </a:r>
              <a:br/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dropTime = 1.428 s</a:t>
              </a:r>
              <a:br/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dropTime = 12.703 s</a:t>
              </a:r>
              <a:endParaRPr lang="de-de" sz="1000" cap="none">
                <a:latin typeface="Cascadia Code" pitchFamily="3" charset="0"/>
                <a:ea typeface="Arial Unicode MS" pitchFamily="0" charset="0"/>
                <a:cs typeface="Arial Unicode MS" pitchFamily="0" charset="0"/>
              </a:endParaRPr>
            </a:p>
          </p:txBody>
        </p:sp>
        <p:sp>
          <p:nvSpPr>
            <p:cNvPr id="6" name="Textfeld 7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gEAADUdAACyJwAAuR4AAAAgAAAmAAAACAAAAP//////////MAAAABQAAAAAAAAAAAD//wAAAQAAAP//AAABAA=="/>
                </a:ext>
              </a:extLst>
            </p:cNvSpPr>
            <p:nvPr/>
          </p:nvSpPr>
          <p:spPr>
            <a:xfrm>
              <a:off x="242570" y="4747895"/>
              <a:ext cx="6210300" cy="24638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Interactive Shell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  <p:grpSp>
        <p:nvGrpSpPr>
          <p:cNvPr id="8" name="Gruppieren 10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AAAAAAfAAAAVAAAAAAAAAAAAAAAAAAAAAAAAAAAAAAAAAAAAAAAAAAAAAAAAAAAAAAAAAAAAAAAAAAAAAAAAAAAAAAAAAAAAAAAAAAAAAAAAAAAAAAAAAAAAAAAAAAAACEAAAAYAAAAFAAAAH4BAACSCAAAsicAALEbAAAQAAAAJgAAAAgAAAD/////AAAAAA=="/>
              </a:ext>
            </a:extLst>
          </p:cNvGrpSpPr>
          <p:nvPr/>
        </p:nvGrpSpPr>
        <p:grpSpPr>
          <a:xfrm>
            <a:off x="242570" y="1393190"/>
            <a:ext cx="6210300" cy="3108325"/>
            <a:chOff x="242570" y="1393190"/>
            <a:chExt cx="6210300" cy="3108325"/>
          </a:xfrm>
        </p:grpSpPr>
        <p:sp>
          <p:nvSpPr>
            <p:cNvPr id="10" name="Rectangle 1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fgEAABYKAACyJwAAsRsAAAAgAAAmAAAACAAAAP//////////MAAAABQAAAAAAAAAAAD//wAAAQAAAP//AAABAA=="/>
                </a:ext>
              </a:extLst>
            </p:cNvSpPr>
            <p:nvPr/>
          </p:nvSpPr>
          <p:spPr>
            <a:xfrm>
              <a:off x="242570" y="1639570"/>
              <a:ext cx="6210300" cy="2861945"/>
            </a:xfrm>
            <a:prstGeom prst="rect">
              <a:avLst/>
            </a:prstGeom>
            <a:solidFill>
              <a:srgbClr val="1E1E1E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marL="0" marR="0" indent="0" algn="l" defTabSz="914400">
                <a:hyphen val="0"/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p:prBullet>
                  <a:buNone/>
                </p:prBullet>
                <a:tabLst/>
                <a:defRPr lang="en-gb" sz="1000" cap="none">
                  <a:solidFill>
                    <a:srgbClr val="D0D0D0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en-gb" cap="none">
                  <a:solidFill>
                    <a:srgbClr val="6C95EB"/>
                  </a:solidFill>
                </a:rPr>
                <a:t>#r </a:t>
              </a:r>
              <a:r>
                <a:rPr lang="en-gb" cap="none">
                  <a:solidFill>
                    <a:srgbClr val="C9A26D"/>
                  </a:solidFill>
                </a:rPr>
                <a:t>"</a:t>
              </a:r>
              <a:r>
                <a:rPr lang="en-gb" cap="none">
                  <a:solidFill>
                    <a:srgbClr val="C9A26D"/>
                  </a:solidFill>
                </a:rPr>
                <a:t>nuget: </a:t>
              </a:r>
              <a:r>
                <a:rPr lang="en-gb" cap="none">
                  <a:solidFill>
                    <a:srgbClr val="C9A26D"/>
                  </a:solidFill>
                </a:rPr>
                <a:t>FSharp.Data.Adaptive, 1.2.14"</a:t>
              </a:r>
              <a:br/>
              <a:br/>
              <a:r>
                <a:rPr lang="en-gb" cap="none">
                  <a:solidFill>
                    <a:srgbClr val="6C95EB"/>
                  </a:solidFill>
                </a:rPr>
                <a:t>open </a:t>
              </a:r>
              <a:r>
                <a:rPr lang="en-gb" cap="none">
                  <a:solidFill>
                    <a:srgbClr val="C191FF"/>
                  </a:solidFill>
                </a:rPr>
                <a:t>FSharp</a:t>
              </a:r>
              <a:r>
                <a:t>.</a:t>
              </a:r>
              <a:r>
                <a:rPr lang="en-gb" cap="none">
                  <a:solidFill>
                    <a:srgbClr val="C191FF"/>
                  </a:solidFill>
                </a:rPr>
                <a:t>Data</a:t>
              </a:r>
              <a:r>
                <a:t>.</a:t>
              </a:r>
              <a:r>
                <a:rPr lang="en-gb" cap="none">
                  <a:solidFill>
                    <a:srgbClr val="C191FF"/>
                  </a:solidFill>
                </a:rPr>
                <a:t>UnitSystems</a:t>
              </a:r>
              <a:r>
                <a:t>.</a:t>
              </a:r>
              <a:r>
                <a:rPr lang="en-gb" cap="none">
                  <a:solidFill>
                    <a:srgbClr val="C191FF"/>
                  </a:solidFill>
                </a:rPr>
                <a:t>SI</a:t>
              </a:r>
              <a:r>
                <a:t>.</a:t>
              </a:r>
              <a:r>
                <a:rPr lang="en-gb" cap="none">
                  <a:solidFill>
                    <a:srgbClr val="C191FF"/>
                  </a:solidFill>
                </a:rPr>
                <a:t>UnitSymbols</a:t>
              </a:r>
              <a:br/>
              <a:r>
                <a:rPr lang="en-gb" cap="none">
                  <a:solidFill>
                    <a:srgbClr val="6C95EB"/>
                  </a:solidFill>
                </a:rPr>
                <a:t>open </a:t>
              </a:r>
              <a:r>
                <a:rPr lang="en-gb" cap="none">
                  <a:solidFill>
                    <a:srgbClr val="C191FF"/>
                  </a:solidFill>
                </a:rPr>
                <a:t>FSharp</a:t>
              </a:r>
              <a:r>
                <a:t>.</a:t>
              </a:r>
              <a:r>
                <a:rPr lang="en-gb" cap="none">
                  <a:solidFill>
                    <a:srgbClr val="C191FF"/>
                  </a:solidFill>
                </a:rPr>
                <a:t>Data</a:t>
              </a:r>
              <a:r>
                <a:t>.</a:t>
              </a:r>
              <a:r>
                <a:rPr lang="en-gb" cap="none">
                  <a:solidFill>
                    <a:srgbClr val="C191FF"/>
                  </a:solidFill>
                </a:rPr>
                <a:t>Adaptive</a:t>
              </a:r>
              <a:br/>
              <a:br/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rPr lang="en-gb" cap="none">
                  <a:solidFill>
                    <a:srgbClr val="BDBDBD"/>
                  </a:solidFill>
                </a:rPr>
                <a:t>timeToFloor 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height</a:t>
              </a:r>
              <a:r>
                <a:t>:</a:t>
              </a:r>
              <a:r>
                <a:rPr lang="en-gb" cap="none">
                  <a:solidFill>
                    <a:srgbClr val="E1BFFF"/>
                  </a:solidFill>
                </a:rPr>
                <a:t>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m</a:t>
              </a:r>
              <a:r>
                <a:t>&gt;) (</a:t>
              </a:r>
              <a:r>
                <a:rPr lang="en-gb" cap="none">
                  <a:solidFill>
                    <a:srgbClr val="BDBDBD"/>
                  </a:solidFill>
                </a:rPr>
                <a:t>gravity</a:t>
              </a:r>
              <a:r>
                <a:t>:</a:t>
              </a:r>
              <a:r>
                <a:rPr lang="en-gb" cap="none">
                  <a:solidFill>
                    <a:srgbClr val="E1BFFF"/>
                  </a:solidFill>
                </a:rPr>
                <a:t>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m</a:t>
              </a:r>
              <a:r>
                <a:t>/</a:t>
              </a:r>
              <a:r>
                <a:rPr lang="en-gb" cap="none">
                  <a:solidFill>
                    <a:srgbClr val="C191FF"/>
                  </a:solidFill>
                </a:rPr>
                <a:t>s</a:t>
              </a:r>
              <a:r>
                <a:t>^</a:t>
              </a:r>
              <a:r>
                <a:rPr lang="en-gb" cap="none">
                  <a:solidFill>
                    <a:srgbClr val="ED94C0"/>
                  </a:solidFill>
                </a:rPr>
                <a:t>2</a:t>
              </a:r>
              <a:r>
                <a:t>&gt;) : </a:t>
              </a:r>
              <a:r>
                <a:rPr lang="en-gb" cap="none">
                  <a:solidFill>
                    <a:srgbClr val="E1BFFF"/>
                  </a:solidFill>
                </a:rPr>
                <a:t>float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s</a:t>
              </a:r>
              <a:r>
                <a:t>&gt; =</a:t>
              </a:r>
              <a:br/>
              <a:r>
                <a:t>  </a:t>
              </a:r>
              <a:r>
                <a:rPr lang="en-gb" cap="none">
                  <a:solidFill>
                    <a:srgbClr val="BDBDBD"/>
                  </a:solidFill>
                </a:rPr>
                <a:t>sqrt </a:t>
              </a:r>
              <a:r>
                <a:t>(</a:t>
              </a:r>
              <a:r>
                <a:rPr lang="en-gb" cap="none">
                  <a:solidFill>
                    <a:srgbClr val="ED94C0"/>
                  </a:solidFill>
                </a:rPr>
                <a:t>2.0 </a:t>
              </a:r>
              <a:r>
                <a:rPr lang="en-gb" cap="none">
                  <a:solidFill>
                    <a:srgbClr val="39CC9B"/>
                  </a:solidFill>
                </a:rPr>
                <a:t>* </a:t>
              </a:r>
              <a:r>
                <a:rPr lang="en-gb" cap="none">
                  <a:solidFill>
                    <a:srgbClr val="BDBDBD"/>
                  </a:solidFill>
                </a:rPr>
                <a:t>height </a:t>
              </a:r>
              <a:r>
                <a:rPr lang="en-gb" cap="none">
                  <a:solidFill>
                    <a:srgbClr val="39CC9B"/>
                  </a:solidFill>
                </a:rPr>
                <a:t>/ </a:t>
              </a:r>
              <a:r>
                <a:rPr lang="en-gb" cap="none">
                  <a:solidFill>
                    <a:srgbClr val="BDBDBD"/>
                  </a:solidFill>
                </a:rPr>
                <a:t>gravity</a:t>
              </a:r>
              <a:r>
                <a:t>)</a:t>
              </a:r>
              <a:br/>
              <a:r>
                <a:t>  </a:t>
              </a:r>
              <a:br/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rPr lang="en-gb" cap="none">
                  <a:solidFill>
                    <a:srgbClr val="BDBDBD"/>
                  </a:solidFill>
                </a:rPr>
                <a:t>height </a:t>
              </a:r>
              <a:r>
                <a:t>= </a:t>
              </a:r>
              <a:r>
                <a:rPr lang="en-gb" cap="none">
                  <a:solidFill>
                    <a:srgbClr val="C191FF"/>
                  </a:solidFill>
                </a:rPr>
                <a:t>cval </a:t>
              </a:r>
              <a:r>
                <a:rPr lang="en-gb" cap="none">
                  <a:solidFill>
                    <a:srgbClr val="ED94C0"/>
                  </a:solidFill>
                </a:rPr>
                <a:t>10.0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m</a:t>
              </a:r>
              <a:r>
                <a:t>&gt;</a:t>
              </a:r>
              <a:br/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rPr lang="en-gb" cap="none">
                  <a:solidFill>
                    <a:srgbClr val="BDBDBD"/>
                  </a:solidFill>
                </a:rPr>
                <a:t>gravity </a:t>
              </a:r>
              <a:r>
                <a:t>= </a:t>
              </a:r>
              <a:r>
                <a:rPr lang="en-gb" cap="none">
                  <a:solidFill>
                    <a:srgbClr val="C191FF"/>
                  </a:solidFill>
                </a:rPr>
                <a:t>cval </a:t>
              </a:r>
              <a:r>
                <a:rPr lang="en-gb" cap="none">
                  <a:solidFill>
                    <a:srgbClr val="ED94C0"/>
                  </a:solidFill>
                </a:rPr>
                <a:t>9.81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m</a:t>
              </a:r>
              <a:r>
                <a:t>/</a:t>
              </a:r>
              <a:r>
                <a:rPr lang="en-gb" cap="none">
                  <a:solidFill>
                    <a:srgbClr val="C191FF"/>
                  </a:solidFill>
                </a:rPr>
                <a:t>s</a:t>
              </a:r>
              <a:r>
                <a:t>^</a:t>
              </a:r>
              <a:r>
                <a:rPr lang="en-gb" cap="none">
                  <a:solidFill>
                    <a:srgbClr val="ED94C0"/>
                  </a:solidFill>
                </a:rPr>
                <a:t>2</a:t>
              </a:r>
              <a:r>
                <a:t>&gt;</a:t>
              </a:r>
              <a:br/>
              <a:br/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rPr lang="en-gb" cap="none">
                  <a:solidFill>
                    <a:srgbClr val="BDBDBD"/>
                  </a:solidFill>
                </a:rPr>
                <a:t>dropTime </a:t>
              </a:r>
              <a:r>
                <a:t>= </a:t>
              </a:r>
              <a:r>
                <a:rPr lang="en-gb" cap="none">
                  <a:solidFill>
                    <a:srgbClr val="C191FF"/>
                  </a:solidFill>
                </a:rPr>
                <a:t>AVal</a:t>
              </a:r>
              <a:r>
                <a:t>.</a:t>
              </a:r>
              <a:r>
                <a:rPr lang="en-gb" cap="none">
                  <a:solidFill>
                    <a:srgbClr val="BDBDBD"/>
                  </a:solidFill>
                </a:rPr>
                <a:t>map2 </a:t>
              </a:r>
              <a:r>
                <a:rPr lang="en-gb" cap="none">
                  <a:solidFill>
                    <a:srgbClr val="BDBDBD"/>
                  </a:solidFill>
                </a:rPr>
                <a:t>timeToFloor height gravity</a:t>
              </a:r>
              <a:br/>
              <a:r>
                <a:rPr lang="en-gb" cap="none">
                  <a:solidFill>
                    <a:srgbClr val="BDBDBD"/>
                  </a:solidFill>
                </a:rPr>
                <a:t>dropTime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AddCallback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printfn </a:t>
              </a:r>
              <a:r>
                <a:rPr lang="en-gb" cap="none">
                  <a:solidFill>
                    <a:srgbClr val="C9A26D"/>
                  </a:solidFill>
                </a:rPr>
                <a:t>"</a:t>
              </a:r>
              <a:r>
                <a:rPr lang="en-gb" cap="none">
                  <a:solidFill>
                    <a:srgbClr val="C9A26D"/>
                  </a:solidFill>
                </a:rPr>
                <a:t>dropTime = </a:t>
              </a:r>
              <a:r>
                <a:rPr lang="en-gb" cap="none">
                  <a:solidFill>
                    <a:srgbClr val="C191FF"/>
                  </a:solidFill>
                </a:rPr>
                <a:t>%.</a:t>
              </a:r>
              <a:r>
                <a:rPr lang="en-gb" cap="none">
                  <a:solidFill>
                    <a:srgbClr val="C191FF"/>
                  </a:solidFill>
                </a:rPr>
                <a:t>3f</a:t>
              </a:r>
              <a:r>
                <a:rPr lang="en-gb" cap="none">
                  <a:solidFill>
                    <a:srgbClr val="C9A26D"/>
                  </a:solidFill>
                </a:rPr>
                <a:t> s"</a:t>
              </a:r>
              <a:r>
                <a:t>)</a:t>
              </a:r>
              <a:br/>
              <a:br/>
              <a:r>
                <a:rPr lang="en-gb" cap="none">
                  <a:solidFill>
                    <a:srgbClr val="BDBDBD"/>
                  </a:solidFill>
                </a:rPr>
                <a:t>transact </a:t>
              </a:r>
              <a:r>
                <a:t>(</a:t>
              </a:r>
              <a:r>
                <a:rPr lang="en-gb" cap="none">
                  <a:solidFill>
                    <a:srgbClr val="6C95EB"/>
                  </a:solidFill>
                </a:rPr>
                <a:t>fun </a:t>
              </a:r>
              <a:r>
                <a:t>() </a:t>
              </a:r>
              <a:r>
                <a:rPr lang="en-gb" cap="none">
                  <a:solidFill>
                    <a:srgbClr val="6C95EB"/>
                  </a:solidFill>
                </a:rPr>
                <a:t>-&gt;</a:t>
              </a:r>
              <a:br/>
              <a:r>
                <a:rPr lang="en-gb" cap="none">
                  <a:solidFill>
                    <a:srgbClr val="6C95EB"/>
                  </a:solidFill>
                </a:rPr>
                <a:t>  </a:t>
              </a:r>
              <a:r>
                <a:rPr lang="en-gb" cap="none">
                  <a:solidFill>
                    <a:srgbClr val="BDBDBD"/>
                  </a:solidFill>
                </a:rPr>
                <a:t>height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 </a:t>
              </a:r>
              <a:r>
                <a:rPr lang="en-gb" cap="none">
                  <a:solidFill>
                    <a:srgbClr val="6C95EB"/>
                  </a:solidFill>
                </a:rPr>
                <a:t>&lt;- </a:t>
              </a:r>
              <a:r>
                <a:rPr lang="en-gb" cap="none">
                  <a:solidFill>
                    <a:srgbClr val="ED94C0"/>
                  </a:solidFill>
                </a:rPr>
                <a:t>2000.0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m</a:t>
              </a:r>
              <a:r>
                <a:t>&gt;</a:t>
              </a:r>
              <a:br/>
              <a:r>
                <a:t>  </a:t>
              </a:r>
              <a:r>
                <a:rPr lang="en-gb" cap="none">
                  <a:solidFill>
                    <a:srgbClr val="BDBDBD"/>
                  </a:solidFill>
                </a:rPr>
                <a:t>gravity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 </a:t>
              </a:r>
              <a:r>
                <a:rPr lang="en-gb" cap="none">
                  <a:solidFill>
                    <a:srgbClr val="6C95EB"/>
                  </a:solidFill>
                </a:rPr>
                <a:t>&lt;- </a:t>
              </a:r>
              <a:r>
                <a:rPr lang="en-gb" cap="none">
                  <a:solidFill>
                    <a:srgbClr val="ED94C0"/>
                  </a:solidFill>
                </a:rPr>
                <a:t>24.79</a:t>
              </a:r>
              <a:r>
                <a:t>&lt;</a:t>
              </a:r>
              <a:r>
                <a:rPr lang="en-gb" cap="none">
                  <a:solidFill>
                    <a:srgbClr val="C191FF"/>
                  </a:solidFill>
                </a:rPr>
                <a:t>m</a:t>
              </a:r>
              <a:r>
                <a:t>/</a:t>
              </a:r>
              <a:r>
                <a:rPr lang="en-gb" cap="none">
                  <a:solidFill>
                    <a:srgbClr val="C191FF"/>
                  </a:solidFill>
                </a:rPr>
                <a:t>s</a:t>
              </a:r>
              <a:r>
                <a:t>^</a:t>
              </a:r>
              <a:r>
                <a:rPr lang="en-gb" cap="none">
                  <a:solidFill>
                    <a:srgbClr val="ED94C0"/>
                  </a:solidFill>
                </a:rPr>
                <a:t>2</a:t>
              </a:r>
              <a:r>
                <a:t>&gt;</a:t>
              </a:r>
              <a:br/>
              <a:r>
                <a:t>)</a:t>
              </a:r>
            </a:p>
          </p:txBody>
        </p:sp>
        <p:sp>
          <p:nvSpPr>
            <p:cNvPr id="9" name="Textfeld 12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gEAAJIIAACyJwAAFgoAAAAgAAAmAAAACAAAAP//////////MAAAABQAAAAAAAAAAAD//wAAAQAAAP//AAABAA=="/>
                </a:ext>
              </a:extLst>
            </p:cNvSpPr>
            <p:nvPr/>
          </p:nvSpPr>
          <p:spPr>
            <a:xfrm>
              <a:off x="242570" y="1393190"/>
              <a:ext cx="6210300" cy="24638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React.fsx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>
    <p:prHF dtFmt="0" ftrStr="The F# Language"/>
  </p:hf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de-de" sz="4800" cap="none"/>
            </a:pPr>
            <a:r>
              <a:t>Reactive Programming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VikAAKQIAABzTgAAVic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719570" y="1404620"/>
            <a:ext cx="6033135" cy="4989830"/>
          </a:xfrm>
        </p:spPr>
        <p:txBody>
          <a:bodyPr/>
          <a:lstStyle/>
          <a:p>
            <a:pPr>
              <a:defRPr lang="de-de" sz="2600" cap="none"/>
            </a:pPr>
            <a:r>
              <a:t>Events are first class values in F#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In addition to supporting </a:t>
            </a:r>
            <a:r>
              <a:t>callbacks, events can be manipulated similar to sequence data types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Event </a:t>
            </a:r>
            <a:r>
              <a:t>callback registrations support the </a:t>
            </a:r>
            <a:r>
              <a:t>RAII paradigm</a:t>
            </a:r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BwAABsrAABtNgAAlC0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r>
              <a:t>The F# Language</a:t>
            </a:r>
          </a:p>
        </p:txBody>
      </p:sp>
      <p:grpSp>
        <p:nvGrpSpPr>
          <p:cNvPr id="5" name="Gruppieren 4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OC/r0YfAAAAVAAAAAAAAAAAAAAAAAAAAAAAAAAAAAAAAAAAAAAAAAAAAAAAAAAAAAAAAAAAAAAAAAAAAAAAAAAAAAAAAAAAAAAAAAAAAAAAAAAAAAAAAAAAAAAAAAAAACEAAAAYAAAAFAAAAH4BAAD/IAAAsicAAN0mAAAQAAAAJgAAAAgAAAD/////AAAAAA=="/>
              </a:ext>
            </a:extLst>
          </p:cNvGrpSpPr>
          <p:nvPr/>
        </p:nvGrpSpPr>
        <p:grpSpPr>
          <a:xfrm>
            <a:off x="242570" y="5363845"/>
            <a:ext cx="6210300" cy="953770"/>
            <a:chOff x="242570" y="5363845"/>
            <a:chExt cx="6210300" cy="953770"/>
          </a:xfrm>
        </p:grpSpPr>
        <p:sp>
          <p:nvSpPr>
            <p:cNvPr id="7" name="Textfeld 5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AAAACczMz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szMzAEAAAAAAAAAAAAAAAAAAAAAAAAAAAAAAAAAAAAAAAAAAAAAAAB/f38AlpaWA8zMzADAwP8Af39/AAAAAAAAAAAAAAAAAAAAAAAAAAAAIQAAABgAAAAUAAAAfgEAAIMiAACyJwAA3SYAAAAgAAAmAAAACAAAAP//////////MAAAABQAAAAAAAAAAAD//wAAAQAAAP//AAABAA=="/>
                </a:ext>
              </a:extLst>
            </p:cNvSpPr>
            <p:nvPr/>
          </p:nvSpPr>
          <p:spPr>
            <a:xfrm>
              <a:off x="242570" y="5610225"/>
              <a:ext cx="6210300" cy="7073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 sz="1000" cap="none"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de-de" cap="none">
                  <a:solidFill>
                    <a:srgbClr val="CCCCCC"/>
                  </a:solidFill>
                </a:rPr>
                <a:t>PS1&gt; </a:t>
              </a:r>
              <a:r>
                <a:rPr lang="de-de" cap="none">
                  <a:solidFill>
                    <a:srgbClr val="F9F1A5"/>
                  </a:solidFill>
                </a:rPr>
                <a:t>dotnet </a:t>
              </a:r>
              <a:r>
                <a:rPr lang="de-de" cap="none">
                  <a:solidFill>
                    <a:srgbClr val="CCCCCC"/>
                  </a:solidFill>
                </a:rPr>
                <a:t>fsi </a:t>
              </a:r>
              <a:r>
                <a:rPr lang="de-de" cap="none">
                  <a:solidFill>
                    <a:srgbClr val="CCCCCC"/>
                  </a:solidFill>
                </a:rPr>
                <a:t>Timer.fsx</a:t>
              </a:r>
              <a:br/>
              <a:r>
                <a:rPr lang="en-gb" cap="none">
                  <a:solidFill>
                    <a:srgbClr val="CCCCCC"/>
                  </a:solidFill>
                </a:rPr>
                <a:t>EvenSignalTime = 2024-01-27 15:22:</a:t>
              </a:r>
              <a:r>
                <a:rPr lang="en-gb" cap="none">
                  <a:solidFill>
                    <a:srgbClr val="CCCCCC"/>
                  </a:solidFill>
                </a:rPr>
                <a:t>04Z</a:t>
              </a:r>
              <a:br/>
              <a:r>
                <a:rPr lang="en-gb" cap="none">
                  <a:solidFill>
                    <a:srgbClr val="CCCCCC"/>
                  </a:solidFill>
                </a:rPr>
                <a:t>OddSignalTime  = 2024-01-27 15:22:</a:t>
              </a:r>
              <a:r>
                <a:rPr lang="en-gb" cap="none">
                  <a:solidFill>
                    <a:srgbClr val="CCCCCC"/>
                  </a:solidFill>
                </a:rPr>
                <a:t>05Z</a:t>
              </a:r>
              <a:br/>
              <a:r>
                <a:rPr lang="en-gb" cap="none">
                  <a:solidFill>
                    <a:srgbClr val="CCCCCC"/>
                  </a:solidFill>
                </a:rPr>
                <a:t>EvenSignalTime = 2024-01-27 15:22:</a:t>
              </a:r>
              <a:r>
                <a:rPr lang="en-gb" cap="none">
                  <a:solidFill>
                    <a:srgbClr val="CCCCCC"/>
                  </a:solidFill>
                </a:rPr>
                <a:t>06Z</a:t>
              </a:r>
              <a:endParaRPr lang="en-gb" cap="none">
                <a:solidFill>
                  <a:srgbClr val="CCCCCC"/>
                </a:solidFill>
              </a:endParaRPr>
            </a:p>
          </p:txBody>
        </p:sp>
        <p:sp>
          <p:nvSpPr>
            <p:cNvPr id="6" name="Textfeld 6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gEAAP8gAACyJwAAgyIAAAAgAAAmAAAACAAAAP//////////MAAAABQAAAAAAAAAAAD//wAAAQAAAP//AAABAA=="/>
                </a:ext>
              </a:extLst>
            </p:cNvSpPr>
            <p:nvPr/>
          </p:nvSpPr>
          <p:spPr>
            <a:xfrm>
              <a:off x="242570" y="5363845"/>
              <a:ext cx="6210300" cy="24638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Interactive Shell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  <p:grpSp>
        <p:nvGrpSpPr>
          <p:cNvPr id="8" name="Gruppieren 7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OC/r0YfAAAAVAAAAAAAAAAAAAAAAAAAAAAAAAAAAAAAAAAAAAAAAAAAAAAAAAAAAAAAAAAAAAAAAAAAAAAAAAAAAAAAAAAAAAAAAAAAAAAAAAAAAAAAAAAAAAAAAAAAACEAAAAYAAAAFAAAAH4BAACSCAAAsicAAHsfAAAQAAAAJgAAAAgAAAD/////AAAAAA=="/>
              </a:ext>
            </a:extLst>
          </p:cNvGrpSpPr>
          <p:nvPr/>
        </p:nvGrpSpPr>
        <p:grpSpPr>
          <a:xfrm>
            <a:off x="242570" y="1393190"/>
            <a:ext cx="6210300" cy="3724275"/>
            <a:chOff x="242570" y="1393190"/>
            <a:chExt cx="6210300" cy="3724275"/>
          </a:xfrm>
        </p:grpSpPr>
        <p:sp>
          <p:nvSpPr>
            <p:cNvPr id="10" name="Rectangle 1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fgEAABYKAACyJwAAex8AAAAgAAAmAAAACAAAAP//////////MAAAABQAAAAAAAAAAAD//wAAAQAAAP//AAABAA=="/>
                </a:ext>
              </a:extLst>
            </p:cNvSpPr>
            <p:nvPr/>
          </p:nvSpPr>
          <p:spPr>
            <a:xfrm>
              <a:off x="242570" y="1639570"/>
              <a:ext cx="6210300" cy="3477895"/>
            </a:xfrm>
            <a:prstGeom prst="rect">
              <a:avLst/>
            </a:prstGeom>
            <a:solidFill>
              <a:srgbClr val="1E1E1E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marL="0" marR="0" indent="0" algn="l" defTabSz="914400">
                <a:hyphen val="0"/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p:prBullet>
                  <a:buNone/>
                </p:prBullet>
                <a:tabLst/>
                <a:defRPr lang="en-gb" sz="1000" cap="none">
                  <a:solidFill>
                    <a:srgbClr val="D0D0D0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en-gb" cap="none">
                  <a:solidFill>
                    <a:srgbClr val="6C95EB"/>
                  </a:solidFill>
                </a:rPr>
                <a:t>open </a:t>
              </a:r>
              <a:r>
                <a:rPr lang="en-gb" cap="none">
                  <a:solidFill>
                    <a:srgbClr val="C191FF"/>
                  </a:solidFill>
                </a:rPr>
                <a:t>System</a:t>
              </a:r>
              <a:br/>
              <a:r>
                <a:rPr lang="en-gb" cap="none">
                  <a:solidFill>
                    <a:srgbClr val="6C95EB"/>
                  </a:solidFill>
                </a:rPr>
                <a:t>open </a:t>
              </a:r>
              <a:r>
                <a:rPr lang="en-gb" cap="none">
                  <a:solidFill>
                    <a:srgbClr val="C191FF"/>
                  </a:solidFill>
                </a:rPr>
                <a:t>System</a:t>
              </a:r>
              <a:r>
                <a:t>.</a:t>
              </a:r>
              <a:r>
                <a:rPr lang="en-gb" cap="none">
                  <a:solidFill>
                    <a:srgbClr val="C191FF"/>
                  </a:solidFill>
                </a:rPr>
                <a:t>Timers</a:t>
              </a:r>
              <a:br/>
              <a:br/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rPr lang="en-gb" cap="none">
                  <a:solidFill>
                    <a:srgbClr val="BDBDBD"/>
                  </a:solidFill>
                </a:rPr>
                <a:t>timer </a:t>
              </a:r>
              <a:r>
                <a:t>=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Timer</a:t>
              </a:r>
              <a:r>
                <a:t>(</a:t>
              </a:r>
              <a:r>
                <a:rPr lang="en-gb" cap="none">
                  <a:solidFill>
                    <a:srgbClr val="ED94C0"/>
                  </a:solidFill>
                </a:rPr>
                <a:t>1000</a:t>
              </a:r>
              <a:r>
                <a:rPr lang="en-gb" i="1" cap="none">
                  <a:solidFill>
                    <a:srgbClr val="85C46C"/>
                  </a:solidFill>
                </a:rPr>
                <a:t>(*</a:t>
              </a:r>
              <a:r>
                <a:rPr lang="en-gb" i="1" cap="none">
                  <a:solidFill>
                    <a:srgbClr val="85C46C"/>
                  </a:solidFill>
                </a:rPr>
                <a:t>ms*)</a:t>
              </a:r>
              <a:r>
                <a:t>, </a:t>
              </a:r>
              <a:r>
                <a:rPr lang="en-gb" cap="none">
                  <a:solidFill>
                    <a:srgbClr val="66C3CC"/>
                  </a:solidFill>
                </a:rPr>
                <a:t>AutoReset </a:t>
              </a:r>
              <a:r>
                <a:t>= </a:t>
              </a:r>
              <a:r>
                <a:rPr lang="en-gb" cap="none">
                  <a:solidFill>
                    <a:srgbClr val="6C95EB"/>
                  </a:solidFill>
                </a:rPr>
                <a:t>true</a:t>
              </a:r>
              <a:r>
                <a:t>, </a:t>
              </a:r>
              <a:r>
                <a:rPr lang="en-gb" cap="none">
                  <a:solidFill>
                    <a:srgbClr val="66C3CC"/>
                  </a:solidFill>
                </a:rPr>
                <a:t>Enabled </a:t>
              </a:r>
              <a:r>
                <a:t>= </a:t>
              </a:r>
              <a:r>
                <a:rPr lang="en-gb" cap="none">
                  <a:solidFill>
                    <a:srgbClr val="6C95EB"/>
                  </a:solidFill>
                </a:rPr>
                <a:t>true</a:t>
              </a:r>
              <a:r>
                <a:t>)</a:t>
              </a:r>
              <a:br/>
              <a:br/>
              <a:r>
                <a:rPr lang="en-gb" cap="none">
                  <a:solidFill>
                    <a:srgbClr val="6C95EB"/>
                  </a:solidFill>
                </a:rPr>
                <a:t>do</a:t>
              </a:r>
              <a:br/>
              <a:r>
                <a:rPr lang="en-gb" cap="none">
                  <a:solidFill>
                    <a:srgbClr val="6C95EB"/>
                  </a:solidFill>
                </a:rPr>
                <a:t>  let </a:t>
              </a:r>
              <a:r>
                <a:rPr lang="en-gb" cap="none">
                  <a:solidFill>
                    <a:srgbClr val="BDBDBD"/>
                  </a:solidFill>
                </a:rPr>
                <a:t>event</a:t>
              </a:r>
              <a:r>
                <a:t>, </a:t>
              </a:r>
              <a:r>
                <a:rPr lang="en-gb" cap="none">
                  <a:solidFill>
                    <a:srgbClr val="BDBDBD"/>
                  </a:solidFill>
                </a:rPr>
                <a:t>oddt </a:t>
              </a:r>
              <a:r>
                <a:t>=</a:t>
              </a:r>
              <a:br/>
              <a:r>
                <a:t>    </a:t>
              </a:r>
              <a:r>
                <a:rPr lang="en-gb" cap="none">
                  <a:solidFill>
                    <a:srgbClr val="BDBDBD"/>
                  </a:solidFill>
                </a:rPr>
                <a:t>timer</a:t>
              </a:r>
              <a:r>
                <a:t>.</a:t>
              </a:r>
              <a:r>
                <a:rPr lang="en-gb" cap="none">
                  <a:solidFill>
                    <a:srgbClr val="ED94C0"/>
                  </a:solidFill>
                </a:rPr>
                <a:t>Elapsed</a:t>
              </a:r>
              <a:br/>
              <a:r>
                <a:rPr lang="en-gb" cap="none">
                  <a:solidFill>
                    <a:srgbClr val="ED94C0"/>
                  </a:solidFill>
                </a:rPr>
                <a:t>    </a:t>
              </a:r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C191FF"/>
                  </a:solidFill>
                </a:rPr>
                <a:t>Event</a:t>
              </a:r>
              <a:r>
                <a:t>.</a:t>
              </a:r>
              <a:r>
                <a:rPr lang="en-gb" cap="none">
                  <a:solidFill>
                    <a:srgbClr val="BDBDBD"/>
                  </a:solidFill>
                </a:rPr>
                <a:t>partition </a:t>
              </a:r>
              <a:r>
                <a:t>(</a:t>
              </a:r>
              <a:r>
                <a:rPr lang="en-gb" cap="none">
                  <a:solidFill>
                    <a:srgbClr val="6C95EB"/>
                  </a:solidFill>
                </a:rPr>
                <a:t>fun </a:t>
              </a:r>
              <a:r>
                <a:rPr lang="en-gb" cap="none">
                  <a:solidFill>
                    <a:srgbClr val="BDBDBD"/>
                  </a:solidFill>
                </a:rPr>
                <a:t>e </a:t>
              </a:r>
              <a:r>
                <a:rPr lang="en-gb" cap="none">
                  <a:solidFill>
                    <a:srgbClr val="6C95EB"/>
                  </a:solidFill>
                </a:rPr>
                <a:t>-&gt;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</a:t>
              </a:r>
              <a:r>
                <a:rPr lang="en-gb" cap="none">
                  <a:solidFill>
                    <a:srgbClr val="BDBDBD"/>
                  </a:solidFill>
                </a:rPr>
                <a:t>e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SignalTime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Second </a:t>
              </a:r>
              <a:r>
                <a:rPr lang="en-gb" cap="none">
                  <a:solidFill>
                    <a:srgbClr val="39CC9B"/>
                  </a:solidFill>
                </a:rPr>
                <a:t>% </a:t>
              </a:r>
              <a:r>
                <a:rPr lang="en-gb" cap="none">
                  <a:solidFill>
                    <a:srgbClr val="ED94C0"/>
                  </a:solidFill>
                </a:rPr>
                <a:t>2 </a:t>
              </a:r>
              <a:r>
                <a:rPr lang="en-gb" cap="none">
                  <a:solidFill>
                    <a:srgbClr val="39CC9B"/>
                  </a:solidFill>
                </a:rPr>
                <a:t>= </a:t>
              </a:r>
              <a:r>
                <a:rPr lang="en-gb" cap="none">
                  <a:solidFill>
                    <a:srgbClr val="ED94C0"/>
                  </a:solidFill>
                </a:rPr>
                <a:t>0</a:t>
              </a:r>
              <a:br/>
              <a:r>
                <a:rPr lang="en-gb" cap="none">
                  <a:solidFill>
                    <a:srgbClr val="ED94C0"/>
                  </a:solidFill>
                </a:rPr>
                <a:t>    </a:t>
              </a:r>
              <a:r>
                <a:t>)</a:t>
              </a:r>
              <a:br/>
              <a:br/>
              <a:r>
                <a:t>  </a:t>
              </a:r>
              <a:r>
                <a:rPr lang="en-gb" cap="none">
                  <a:solidFill>
                    <a:srgbClr val="6C95EB"/>
                  </a:solidFill>
                </a:rPr>
                <a:t>use </a:t>
              </a:r>
              <a:r>
                <a:rPr lang="en-gb" cap="none">
                  <a:solidFill>
                    <a:srgbClr val="BDBDBD"/>
                  </a:solidFill>
                </a:rPr>
                <a:t>subscription </a:t>
              </a:r>
              <a:r>
                <a:t>= </a:t>
              </a:r>
              <a:r>
                <a:rPr lang="en-gb" cap="none">
                  <a:solidFill>
                    <a:srgbClr val="BDBDBD"/>
                  </a:solidFill>
                </a:rPr>
                <a:t>event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Subscribe</a:t>
              </a:r>
              <a:r>
                <a:t>(</a:t>
              </a:r>
              <a:r>
                <a:rPr lang="en-gb" cap="none">
                  <a:solidFill>
                    <a:srgbClr val="6C95EB"/>
                  </a:solidFill>
                </a:rPr>
                <a:t>fun </a:t>
              </a:r>
              <a:r>
                <a:rPr lang="en-gb" cap="none">
                  <a:solidFill>
                    <a:srgbClr val="BDBDBD"/>
                  </a:solidFill>
                </a:rPr>
                <a:t>e </a:t>
              </a:r>
              <a:r>
                <a:rPr lang="en-gb" cap="none">
                  <a:solidFill>
                    <a:srgbClr val="6C95EB"/>
                  </a:solidFill>
                </a:rPr>
                <a:t>-&gt;</a:t>
              </a:r>
              <a:br/>
              <a:r>
                <a:rPr lang="en-gb" cap="none">
                  <a:solidFill>
                    <a:srgbClr val="6C95EB"/>
                  </a:solidFill>
                </a:rPr>
                <a:t>    </a:t>
              </a:r>
              <a:r>
                <a:rPr lang="en-gb" cap="none">
                  <a:solidFill>
                    <a:srgbClr val="C191FF"/>
                  </a:solidFill>
                </a:rPr>
                <a:t>Console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WriteLine</a:t>
              </a:r>
              <a:r>
                <a:t>(</a:t>
              </a:r>
              <a:r>
                <a:rPr lang="en-gb" cap="none">
                  <a:solidFill>
                    <a:srgbClr val="C9A26D"/>
                  </a:solidFill>
                </a:rPr>
                <a:t>"</a:t>
              </a:r>
              <a:r>
                <a:rPr lang="en-gb" cap="none">
                  <a:solidFill>
                    <a:srgbClr val="C9A26D"/>
                  </a:solidFill>
                </a:rPr>
                <a:t>EvenSignalTime = {0:u}"</a:t>
              </a:r>
              <a:r>
                <a:t>, </a:t>
              </a:r>
              <a:r>
                <a:rPr lang="en-gb" cap="none">
                  <a:solidFill>
                    <a:srgbClr val="BDBDBD"/>
                  </a:solidFill>
                </a:rPr>
                <a:t>e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SignalTime</a:t>
              </a:r>
              <a:r>
                <a:t>)</a:t>
              </a:r>
              <a:br/>
              <a:r>
                <a:t>  )</a:t>
              </a:r>
              <a:br/>
              <a:r>
                <a:t>  </a:t>
              </a:r>
              <a:r>
                <a:rPr lang="en-gb" cap="none">
                  <a:solidFill>
                    <a:srgbClr val="6C95EB"/>
                  </a:solidFill>
                </a:rPr>
                <a:t>use </a:t>
              </a:r>
              <a:r>
                <a:t>_ = </a:t>
              </a:r>
              <a:r>
                <a:rPr lang="en-gb" cap="none">
                  <a:solidFill>
                    <a:srgbClr val="BDBDBD"/>
                  </a:solidFill>
                </a:rPr>
                <a:t>oddt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Subscribe</a:t>
              </a:r>
              <a:r>
                <a:t>(</a:t>
              </a:r>
              <a:r>
                <a:rPr lang="en-gb" cap="none">
                  <a:solidFill>
                    <a:srgbClr val="6C95EB"/>
                  </a:solidFill>
                </a:rPr>
                <a:t>fun </a:t>
              </a:r>
              <a:r>
                <a:rPr lang="en-gb" cap="none">
                  <a:solidFill>
                    <a:srgbClr val="BDBDBD"/>
                  </a:solidFill>
                </a:rPr>
                <a:t>e </a:t>
              </a:r>
              <a:r>
                <a:rPr lang="en-gb" cap="none">
                  <a:solidFill>
                    <a:srgbClr val="6C95EB"/>
                  </a:solidFill>
                </a:rPr>
                <a:t>-&gt;</a:t>
              </a:r>
              <a:br/>
              <a:r>
                <a:rPr lang="en-gb" cap="none">
                  <a:solidFill>
                    <a:srgbClr val="6C95EB"/>
                  </a:solidFill>
                </a:rPr>
                <a:t>    </a:t>
              </a:r>
              <a:r>
                <a:rPr lang="en-gb" cap="none">
                  <a:solidFill>
                    <a:srgbClr val="C191FF"/>
                  </a:solidFill>
                </a:rPr>
                <a:t>Console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WriteLine</a:t>
              </a:r>
              <a:r>
                <a:t>(</a:t>
              </a:r>
              <a:r>
                <a:rPr lang="en-gb" cap="none">
                  <a:solidFill>
                    <a:srgbClr val="C9A26D"/>
                  </a:solidFill>
                </a:rPr>
                <a:t>"</a:t>
              </a:r>
              <a:r>
                <a:rPr lang="en-gb" cap="none">
                  <a:solidFill>
                    <a:srgbClr val="C9A26D"/>
                  </a:solidFill>
                </a:rPr>
                <a:t>OddSignalTime  = {0:u}"</a:t>
              </a:r>
              <a:r>
                <a:t>, </a:t>
              </a:r>
              <a:r>
                <a:rPr lang="en-gb" cap="none">
                  <a:solidFill>
                    <a:srgbClr val="BDBDBD"/>
                  </a:solidFill>
                </a:rPr>
                <a:t>e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SignalTime</a:t>
              </a:r>
              <a:r>
                <a:t>)</a:t>
              </a:r>
              <a:br/>
              <a:r>
                <a:t>  )</a:t>
              </a:r>
              <a:br/>
              <a:br/>
              <a:r>
                <a:t>  </a:t>
              </a:r>
              <a:r>
                <a:rPr lang="en-gb" cap="none">
                  <a:solidFill>
                    <a:srgbClr val="C191FF"/>
                  </a:solidFill>
                </a:rPr>
                <a:t>Threading</a:t>
              </a:r>
              <a:r>
                <a:t>.</a:t>
              </a:r>
              <a:r>
                <a:rPr lang="en-gb" cap="none">
                  <a:solidFill>
                    <a:srgbClr val="C191FF"/>
                  </a:solidFill>
                </a:rPr>
                <a:t>Thread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Sleep</a:t>
              </a:r>
              <a:r>
                <a:t>(</a:t>
              </a:r>
              <a:r>
                <a:rPr lang="en-gb" cap="none">
                  <a:solidFill>
                    <a:srgbClr val="ED94C0"/>
                  </a:solidFill>
                </a:rPr>
                <a:t>3000</a:t>
              </a:r>
              <a:r>
                <a:rPr lang="en-gb" i="1" cap="none">
                  <a:solidFill>
                    <a:srgbClr val="85C46C"/>
                  </a:solidFill>
                </a:rPr>
                <a:t>(*</a:t>
              </a:r>
              <a:r>
                <a:rPr lang="en-gb" i="1" cap="none">
                  <a:solidFill>
                    <a:srgbClr val="85C46C"/>
                  </a:solidFill>
                </a:rPr>
                <a:t>ms*)</a:t>
              </a:r>
              <a:r>
                <a:t>)</a:t>
              </a:r>
              <a:br/>
              <a:r>
                <a:t>  </a:t>
              </a:r>
              <a:br/>
              <a:r>
                <a:rPr lang="en-gb" cap="none">
                  <a:solidFill>
                    <a:srgbClr val="BDBDBD"/>
                  </a:solidFill>
                </a:rPr>
                <a:t>timer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Dispose</a:t>
              </a:r>
              <a:r>
                <a:t>()</a:t>
              </a:r>
            </a:p>
          </p:txBody>
        </p:sp>
        <p:sp>
          <p:nvSpPr>
            <p:cNvPr id="9" name="Textfeld 9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gEAAJIIAACyJwAAFgoAAAAgAAAmAAAACAAAAP//////////MAAAABQAAAAAAAAAAAD//wAAAQAAAP//AAABAA=="/>
                </a:ext>
              </a:extLst>
            </p:cNvSpPr>
            <p:nvPr/>
          </p:nvSpPr>
          <p:spPr>
            <a:xfrm>
              <a:off x="242570" y="1393190"/>
              <a:ext cx="6210300" cy="24638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Timer.fsx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>
    <p:prHF dtFmt="0" ftrStr="The F# Language"/>
  </p:hf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de-de" sz="4800" cap="none"/>
            </a:pPr>
            <a:r>
              <a:t>Asynchronicity, </a:t>
            </a:r>
            <a:r>
              <a:t>Callbacks, </a:t>
            </a:r>
            <a:r>
              <a:t>CPS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VikAAKMIAABzTgAAnic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719570" y="1403985"/>
            <a:ext cx="6033135" cy="5036185"/>
          </a:xfrm>
        </p:spPr>
        <p:txBody>
          <a:bodyPr/>
          <a:lstStyle/>
          <a:p>
            <a:pPr>
              <a:defRPr lang="de-de" sz="2600" cap="none"/>
            </a:pPr>
            <a:r>
              <a:t>Option 1: Linear code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Option 2: </a:t>
            </a:r>
            <a:r>
              <a:t>Callback code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The structure corresponds, one level of </a:t>
            </a:r>
            <a:r>
              <a:t>callback nesting is inserted at every point of communication</a:t>
            </a:r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BwAABsrAABtNgAAlC0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r>
              <a:t>The F# Language</a:t>
            </a:r>
          </a:p>
        </p:txBody>
      </p:sp>
      <p:grpSp>
        <p:nvGrpSpPr>
          <p:cNvPr id="5" name="Group1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OC/r0YfAAAAVAAAAAAAAAAAAAAAAAAAAAAAAAAAAAAAAAAAAAAAAAAAAAAAAAAAAAAAAAAAAAAAAAAAAAAAAAAAAAAAAAAAAAAAAAAAAAAAAAAAAAAAAAAAAAAAAAAAACEAAAAYAAAAFAAAAFkBAABvCgAA+QMAAO8pAAAQAAAAJgAAAAgAAAD/////AAAAAA=="/>
              </a:ext>
            </a:extLst>
          </p:cNvGrpSpPr>
          <p:nvPr/>
        </p:nvGrpSpPr>
        <p:grpSpPr>
          <a:xfrm>
            <a:off x="219075" y="1696085"/>
            <a:ext cx="426720" cy="5120640"/>
            <a:chOff x="219075" y="1696085"/>
            <a:chExt cx="426720" cy="5120640"/>
          </a:xfrm>
        </p:grpSpPr>
        <p:sp>
          <p:nvSpPr>
            <p:cNvPr id="7" name="Connecteur droit 16"/>
            <p:cNvSpPr>
              <a:extLst>
                <a:ext uri="smNativeData">
                  <pr:smNativeData xmlns:pr="smNativeData" xmlns="smNativeData" val="SMDATA_16_br23ZRMAAAAlAAAACgAAAA0AAAAAkAAAAEgAAACQAAAASAAAAAAAAAABAAAAAAAAAAEAAABQAAAAAAAAAAAA4D8AAAAAAADgPwAAAAAAAOA/AAAAAAAA4D8AAAAAAADgPwAAAAAAAOA/AAAAAAAA4D8AAAAAAADgPwAAAAAAAOA/AAAAAAAA4D8CAAAAjAAAAAEAAAAAAAAAAAAAAMzMzAhgAAAAAAAAAAAAAAAAAAAAAAAAAAAAAAAAAAAAeAAAAAEAAABAAAAAAAAAAAAAAABaAAAAAAAAAAAAAAAAAAAAAAAAAAAAAAAAAAAAAAAAAAAAAAAAAAAAAAAAAAAAAAAAAAAAAAAAAAAAAAAAAAAAAAAAAAAAAAAAAAAAFAAAADwAAAABAAAAAAAAAAAAAAAcAAAAAQAAABQAAAAUAAAAFAAAAAEAAAAAAAAAZAAAAGQAAAAD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MzMzAEAAAAAAAAAAAAAAAAAAAAAAAAAAAAAAAAAAAAAAAAAAAAAAAB/f38AlpaWA8zMzADAwP8Af39/AAAAAAAAAAAAAAAAAAAAAAAAAAAAIQAAABgAAAAUAAAAjQMAAG8KAACNAwAA7ykAAAAgAAAmAAAACAAAAP//////////MAAAABQAAAAAAAAAAAD//wAAAQAAAP//AAABAA=="/>
                </a:ext>
              </a:extLst>
            </p:cNvSpPr>
            <p:nvPr/>
          </p:nvSpPr>
          <p:spPr>
            <a:xfrm rot="5400000">
              <a:off x="-1983105" y="4256405"/>
              <a:ext cx="5120640" cy="0"/>
            </a:xfrm>
            <a:prstGeom prst="line">
              <a:avLst/>
            </a:prstGeom>
            <a:solidFill>
              <a:srgbClr val="000000">
                <a:alpha val="4000"/>
              </a:srgbClr>
            </a:solidFill>
            <a:ln w="17780" cap="flat" cmpd="sng" algn="ctr">
              <a:solidFill>
                <a:srgbClr val="000000"/>
              </a:solidFill>
              <a:prstDash val="solid"/>
              <a:headEnd type="none"/>
              <a:tailEnd type="arrow" w="med" len="med"/>
            </a:ln>
            <a:effectLst/>
          </p:spPr>
          <p:txBody>
            <a:bodyPr vert="horz" wrap="none" lIns="91440" tIns="45720" rIns="91440" bIns="45720" numCol="1" spcCol="215900" anchor="ctr"/>
            <a:lstStyle/>
            <a:p>
              <a:pPr>
                <a:defRPr lang="en-gb" cap="none">
                  <a:solidFill>
                    <a:schemeClr val="tx1"/>
                  </a:solidFill>
                </a:defRPr>
              </a:pPr>
              <a:endParaRPr lang="en-us" cap="none">
                <a:solidFill>
                  <a:srgbClr val="000000"/>
                </a:solidFill>
              </a:endParaRPr>
            </a:p>
          </p:txBody>
        </p:sp>
        <p:sp>
          <p:nvSpPr>
            <p:cNvPr id="6" name="Textfeld 14"/>
            <p:cNvSpPr>
              <a:extLst>
                <a:ext uri="smNativeData">
                  <pr:smNativeData xmlns:pr="smNativeData" xmlns="smNativeData" val="SMDATA_16_br23ZRMAAAAlAAAAZAAAAA0AAAAAkAAAAEgAAACQAAAASAAAAAAAAAAAAAAAAQ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B/f38AlpaWA8zMzADAwP8Af39/AAAAAAAAAAAAAAAAAAAAAAAAAAAAIQAAABgAAAAUAAAAWQEAAHEXAAD5AwAA2BsAAAAgAAAmAAAACAAAAP//////////MAAAABQAAAAAAAAAAAD//wAAAQAAAP//AAABAA=="/>
                </a:ext>
              </a:extLst>
            </p:cNvSpPr>
            <p:nvPr/>
          </p:nvSpPr>
          <p:spPr>
            <a:xfrm>
              <a:off x="219075" y="3810635"/>
              <a:ext cx="426720" cy="7156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vert" wrap="non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2000" cap="none">
                  <a:solidFill>
                    <a:schemeClr val="tx1"/>
                  </a:solidFill>
                </a:rPr>
                <a:t>Time</a:t>
              </a:r>
              <a:endParaRPr lang="de-de" sz="2000" cap="none">
                <a:solidFill>
                  <a:schemeClr val="tx1"/>
                </a:solidFill>
              </a:endParaRPr>
            </a:p>
          </p:txBody>
        </p:sp>
      </p:grpSp>
      <p:sp>
        <p:nvSpPr>
          <p:cNvPr id="8" name="Textfeld 17"/>
          <p:cNvSpPr>
            <a:extLst>
              <a:ext uri="smNativeData">
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B/f38AlpaWA8zMzADAwP8Af39/AAAAAAAAAAAAAAAAAAAAAAAAAAAAIQAAABgAAAAUAAAA4gYAAG8KAAD+CwAA3wwAABAgAAAmAAAACAAAAP//////////MAAAABQAAAAAAAAAAAD//wAAAQAAAP//AAABAA=="/>
              </a:ext>
            </a:extLst>
          </p:cNvSpPr>
          <p:nvPr/>
        </p:nvSpPr>
        <p:spPr>
          <a:xfrm>
            <a:off x="1118870" y="1696085"/>
            <a:ext cx="83058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gb"/>
            </a:pPr>
            <a:r>
              <a:rPr lang="de-de" sz="2000" cap="none">
                <a:solidFill>
                  <a:schemeClr val="tx1"/>
                </a:solidFill>
              </a:rPr>
              <a:t>Client</a:t>
            </a:r>
            <a:endParaRPr lang="de-de" sz="2000" cap="none">
              <a:solidFill>
                <a:schemeClr val="tx1"/>
              </a:solidFill>
            </a:endParaRPr>
          </a:p>
        </p:txBody>
      </p:sp>
      <p:sp>
        <p:nvSpPr>
          <p:cNvPr id="9" name="Textfeld 18"/>
          <p:cNvSpPr>
            <a:extLst>
              <a:ext uri="smNativeData">
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B/f38AlpaWA8zMzADAwP8Af39/AAAAAAAAAAAAAAAAAAAAAAAAAAAAIQAAABgAAAAUAAAAyxcAAG8KAABTHQAA3wwAABAgAAAmAAAACAAAAP//////////MAAAABQAAAAAAAAAAAD//wAAAQAAAP//AAABAA=="/>
              </a:ext>
            </a:extLst>
          </p:cNvSpPr>
          <p:nvPr/>
        </p:nvSpPr>
        <p:spPr>
          <a:xfrm>
            <a:off x="3867785" y="1696085"/>
            <a:ext cx="89916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gb"/>
            </a:pPr>
            <a:r>
              <a:rPr lang="de-de" sz="2000" cap="none">
                <a:solidFill>
                  <a:schemeClr val="tx1"/>
                </a:solidFill>
              </a:rPr>
              <a:t>Server</a:t>
            </a:r>
            <a:endParaRPr lang="de-de" sz="2000" cap="none">
              <a:solidFill>
                <a:schemeClr val="tx1"/>
              </a:solidFill>
            </a:endParaRPr>
          </a:p>
        </p:txBody>
      </p:sp>
      <p:sp>
        <p:nvSpPr>
          <p:cNvPr id="10" name="Line4"/>
          <p:cNvSpPr>
            <a:extLst>
              <a:ext uri="smNativeData">
                <pr:smNativeData xmlns:pr="smNativeData" xmlns="smNativeData" val="SMDATA_16_br23ZRMAAAAlAAAACgAAAA0AAAAAkAAAAEgAAACQAAAASAAAAAAAAAABAAAAAAAAAAEAAABQAAAAAAAAAAAA4D8AAAAAAADgPwAAAAAAAOA/AAAAAAAA4D8AAAAAAADgPwAAAAAAAOA/AAAAAAAA4D8AAAAAAADgPwAAAAAAAOA/AAAAAAAA4D8CAAAAjAAAAAEAAAAAAAAA5xIkAMzMzAhgAAAAAAAAAAAAAAAAAAAAAAAAAAAAAAAAAAAAeAAAAAEAAABAAAAAAAAAAAAAAABaAAAAAAAAAAAAAAAAAAAAAAAAAAAAAAAAAAAAAAAAAAAAAAAAAAAAAAAAAAAAAAAAAAAAAAAAAAAAAAAAAAAAAAAAAAAAAAAAAAAAFAAAADwAAAABAAAAAAAAAOcSJAAc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xIkAMzMzAEAAAAAAAAAAAAAAAAAAAAAAAAAAAAAAAAAAAAAAAAAAOcSJAB/f38AlpaWA8zMzADAwP8Af39/AAAAAAAAAAAAAAAAAAAAAAAAAAAAIQAAABgAAAAUAAAAEgkAABENAAASCQAAUQ8AABAgAAAmAAAACAAAAP//////////MAAAABQAAAAAAAAAAAD//wAAAQAAAP//AAABAA=="/>
              </a:ext>
            </a:extLst>
          </p:cNvSpPr>
          <p:nvPr/>
        </p:nvSpPr>
        <p:spPr>
          <a:xfrm rot="5400000">
            <a:off x="1291590" y="2306955"/>
            <a:ext cx="365760" cy="0"/>
          </a:xfrm>
          <a:prstGeom prst="line">
            <a:avLst/>
          </a:prstGeom>
          <a:solidFill>
            <a:srgbClr val="E71224">
              <a:alpha val="4000"/>
            </a:srgbClr>
          </a:solidFill>
          <a:ln w="17780" cap="flat" cmpd="sng" algn="ctr">
            <a:solidFill>
              <a:srgbClr val="E71224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en-gb" cap="none">
                <a:solidFill>
                  <a:schemeClr val="tx1"/>
                </a:solidFill>
              </a:defRPr>
            </a:pPr>
            <a:endParaRPr lang="it-it" cap="none">
              <a:solidFill>
                <a:srgbClr val="E71224"/>
              </a:solidFill>
            </a:endParaRPr>
          </a:p>
        </p:txBody>
      </p:sp>
      <p:sp>
        <p:nvSpPr>
          <p:cNvPr id="11" name="Line2"/>
          <p:cNvSpPr>
            <a:extLst>
              <a:ext uri="smNativeData">
                <pr:smNativeData xmlns:pr="smNativeData" xmlns="smNativeData" val="SMDATA_16_br23ZRMAAAAlAAAACgAAAA0AAAAAkAAAAEgAAACQAAAASAAAAAAAAAABAAAAAAAAAAEAAABQAAAAAAAAAAAA4D8AAAAAAADgPwAAAAAAAOA/AAAAAAAA4D8AAAAAAADgPwAAAAAAAOA/AAAAAAAA4D8AAAAAAADgPwAAAAAAAOA/AAAAAAAA4D8CAAAAjAAAAAEAAAAAAAAAAAAAAMzMzAhgAAAAAAAAAAAAAAAAAAAAAAAAAAAAAAAAAAAAeAAAAAEAAABAAAAAAAAAAAAAAABaAAAAAAAAAAAAAAAAAAAAAAAAAAAAAAAAAAAAAAAAAAAAAAAAAAAAAAAAAAAAAAAAAAAAAAAAAAAAAAAAAAAAAAAAAAAAAAAAAAAAFAAAADwAAAABAAAAAAAAAAAAAAAcAAAAAQAAABQAAAAUAAAAFAAAAAEAAAAAAAAAZAAAAGQAAAAD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MzMzAEAAAAAAAAAAAAAAAAAAAAAAAAAAAAAAAAAAAAAAAAAAAAAAAB/f38AlpaWA8zMzADAwP8Af39/AAAAAAAAAAAAAAAAAAAAAAAAAAAAIQAAABgAAAAUAAAAEgkAAFEPAABJGgAAxxEAABAgAAAmAAAACAAAAP//////////MAAAABQAAAAAAAAAAAD//wAAAQAAAP//AAABAA=="/>
              </a:ext>
            </a:extLst>
          </p:cNvSpPr>
          <p:nvPr/>
        </p:nvSpPr>
        <p:spPr>
          <a:xfrm>
            <a:off x="1474470" y="2489835"/>
            <a:ext cx="2798445" cy="400050"/>
          </a:xfrm>
          <a:prstGeom prst="line">
            <a:avLst/>
          </a:prstGeom>
          <a:solidFill>
            <a:srgbClr val="000000">
              <a:alpha val="4000"/>
            </a:srgbClr>
          </a:solidFill>
          <a:ln w="17780" cap="flat" cmpd="sng" algn="ctr">
            <a:solidFill>
              <a:srgbClr val="000000"/>
            </a:solidFill>
            <a:prstDash val="solid"/>
            <a:headEnd type="none"/>
            <a:tailEnd type="arrow" w="med" len="med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en-gb" cap="none">
                <a:solidFill>
                  <a:schemeClr val="tx1"/>
                </a:solidFill>
              </a:defRPr>
            </a:pPr>
            <a:endParaRPr lang="de-de" cap="none">
              <a:solidFill>
                <a:srgbClr val="000000"/>
              </a:solidFill>
            </a:endParaRPr>
          </a:p>
        </p:txBody>
      </p:sp>
      <p:sp>
        <p:nvSpPr>
          <p:cNvPr id="12" name="Conexão reta 37"/>
          <p:cNvSpPr>
            <a:extLst>
              <a:ext uri="smNativeData">
                <pr:smNativeData xmlns:pr="smNativeData" xmlns="smNativeData" val="SMDATA_16_br23ZRMAAAAlAAAACgAAAA0AAAAAkAAAAEgAAACQAAAASAAAAAAAAAABAAAAAAAAAAEAAABQAAAAAAAAAAAA4D8AAAAAAADgPwAAAAAAAOA/AAAAAAAA4D8AAAAAAADgPwAAAAAAAOA/AAAAAAAA4D8AAAAAAADgPwAAAAAAAOA/AAAAAAAA4D8CAAAAjAAAAAEAAAAAAAAA5xIkAMzMzAhgAAAAAAAAAAAAAAAAAAAAAAAAAAAAAAAAAAAAeAAAAAEAAABAAAAAAAAAAAAAAABaAAAAAAAAAAAAAAAAAAAAAAAAAAAAAAAAAAAAAAAAAAAAAAAAAAAAAAAAAAAAAAAAAAAAAAAAAAAAAAAAAAAAAAAAAAAAAAAAAAAAFAAAADwAAAABAAAAAAAAAOcSJAAc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xIkAMzMzAEAAAAAAAAAAAAAAAAAAAAAAAAAAAAAAAAAAAAAAAAAAOcSJAB/f38AlpaWA8zMzADAwP8Af39/AAAAAAAAAAAAAAAAAAAAAAAAAAAAIQAAABgAAAAUAAAASRoAAI4RAABJGgAALhcAABAgAAAmAAAACAAAAP//////////MAAAABQAAAAAAAAAAAD//wAAAQAAAP//AAABAA=="/>
              </a:ext>
            </a:extLst>
          </p:cNvSpPr>
          <p:nvPr/>
        </p:nvSpPr>
        <p:spPr>
          <a:xfrm rot="5400000">
            <a:off x="3815715" y="3310890"/>
            <a:ext cx="914400" cy="0"/>
          </a:xfrm>
          <a:prstGeom prst="line">
            <a:avLst/>
          </a:prstGeom>
          <a:solidFill>
            <a:srgbClr val="E71224">
              <a:alpha val="4000"/>
            </a:srgbClr>
          </a:solidFill>
          <a:ln w="17780" cap="flat" cmpd="sng" algn="ctr">
            <a:solidFill>
              <a:srgbClr val="E71224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en-gb" cap="none">
                <a:solidFill>
                  <a:schemeClr val="tx1"/>
                </a:solidFill>
              </a:defRPr>
            </a:pPr>
            <a:endParaRPr lang="en-us" cap="none">
              <a:solidFill>
                <a:srgbClr val="E71224"/>
              </a:solidFill>
            </a:endParaRPr>
          </a:p>
        </p:txBody>
      </p:sp>
      <p:sp>
        <p:nvSpPr>
          <p:cNvPr id="13" name="Rechte verbindingslijn 39"/>
          <p:cNvSpPr>
            <a:extLst>
              <a:ext uri="smNativeData">
                <pr:smNativeData xmlns:pr="smNativeData" xmlns="smNativeData" val="SMDATA_16_br23ZRMAAAAlAAAACgAAAA0AAAAAkAAAAEgAAACQAAAASAAAAAAAAAABAAAAAAAAAAEAAABQAAAAAAAAAAAA4D8AAAAAAADgPwAAAAAAAOA/AAAAAAAA4D8AAAAAAADgPwAAAAAAAOA/AAAAAAAA4D8AAAAAAADgPwAAAAAAAOA/AAAAAAAA4D8CAAAAjAAAAAEAAAAAAAAA5xIkAMzMzAhgAAAAAAAAAAAAAAAAAAAAAAAAAAAAAAAAAAAAeAAAAAEAAABAAAAAAAAAAAAAAABaAAAAAAAAAAAAAAAAAAAAAAAAAAAAAAAAAAAAAAAAAAAAAAAAAAAAAAAAAAAAAAAAAAAAAAAAAAAAAAAAAAAAAAAAAAAAAAAAAAAAFAAAADwAAAABAAAAAAAAAOcSJAAc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xIkAMzMzAEAAAAAAAAAAAAAAAAAAAAAAAAAAAAAAAAAAAAAAAAAAOcSJAB/f38AlpaWA8zMzADAwP8Af39/AAAAAAAAAAAAAAAAAAAAAAAAAAAAIQAAABgAAAAUAAAAEgkAADQZAAASCQAAdBsAABAgAAAmAAAACAAAAP//////////MAAAABQAAAAAAAAAAAD//wAAAQAAAP//AAABAA=="/>
              </a:ext>
            </a:extLst>
          </p:cNvSpPr>
          <p:nvPr/>
        </p:nvSpPr>
        <p:spPr>
          <a:xfrm rot="5400000">
            <a:off x="1291590" y="4279900"/>
            <a:ext cx="365760" cy="0"/>
          </a:xfrm>
          <a:prstGeom prst="line">
            <a:avLst/>
          </a:prstGeom>
          <a:solidFill>
            <a:srgbClr val="E71224">
              <a:alpha val="4000"/>
            </a:srgbClr>
          </a:solidFill>
          <a:ln w="17780" cap="flat" cmpd="sng" algn="ctr">
            <a:solidFill>
              <a:srgbClr val="E71224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en-gb" cap="none">
                <a:solidFill>
                  <a:schemeClr val="tx1"/>
                </a:solidFill>
              </a:defRPr>
            </a:pPr>
            <a:endParaRPr lang="it-it" cap="none">
              <a:solidFill>
                <a:srgbClr val="E71224"/>
              </a:solidFill>
            </a:endParaRPr>
          </a:p>
        </p:txBody>
      </p:sp>
      <p:sp>
        <p:nvSpPr>
          <p:cNvPr id="14" name="Connettore diritto 44"/>
          <p:cNvSpPr>
            <a:extLst>
              <a:ext uri="smNativeData">
                <pr:smNativeData xmlns:pr="smNativeData" xmlns="smNativeData" val="SMDATA_16_br23ZRMAAAAlAAAACgAAAA0AAAAAkAAAAEgAAACQAAAASAAAAAAAAAABAAAAAAAAAAEAAABQAAAAAAAAAAAA4D8AAAAAAADgPwAAAAAAAOA/AAAAAAAA4D8AAAAAAADgPwAAAAAAAOA/AAAAAAAA4D8AAAAAAADgPwAAAAAAAOA/AAAAAAAA4D8CAAAAjAAAAAEAAAAAAAAAAAAAAMzMzAhgAAAAAAAAAAAAAAAAAAAAAAAAAAAAAAAAAAAAeAAAAAEAAABAAAAAAAAAAAAAAABaAAAAAAAAAAAAAAAAAAAAAAAAAAAAAAAAAAAAAAAAAAAAAAAAAAAAAAAAAAAAAAAAAAAAAAAAAAAAAAAAAAAAAAAAAAAAAAAAAAAAFAAAADwAAAABAAAAAAAAAAAAAAAcAAAAAQAAABQAAAAUAAAAFAAAAAEAAAAAAAAAZAAAAGQAAAAD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MzMzAEAAAAAAAAAAAAAAAAAAAAAAAAAAAAAAAAAAAAAAAAAAAAAAAB/f38AlpaWA8zMzADAwP8Af39/AAAAAAAAAAAAAAAAAAAAAAAAAAAAIQAAABgAAAAUAAAAEgkAAC4XAABJGgAANBkAABAgAAAmAAAACAAAAP//////////MAAAABQAAAAAAAAAAAD//wAAAQAAAP//AAABAA=="/>
              </a:ext>
            </a:extLst>
          </p:cNvSpPr>
          <p:nvPr/>
        </p:nvSpPr>
        <p:spPr>
          <a:xfrm flipH="1">
            <a:off x="1474470" y="3768090"/>
            <a:ext cx="2798445" cy="328930"/>
          </a:xfrm>
          <a:prstGeom prst="line">
            <a:avLst/>
          </a:prstGeom>
          <a:solidFill>
            <a:srgbClr val="000000">
              <a:alpha val="4000"/>
            </a:srgbClr>
          </a:solidFill>
          <a:ln w="17780" cap="flat" cmpd="sng" algn="ctr">
            <a:solidFill>
              <a:srgbClr val="000000"/>
            </a:solidFill>
            <a:prstDash val="solid"/>
            <a:headEnd type="none"/>
            <a:tailEnd type="arrow" w="med" len="med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en-gb" cap="none">
                <a:solidFill>
                  <a:schemeClr val="tx1"/>
                </a:solidFill>
              </a:defRPr>
            </a:pPr>
            <a:endParaRPr lang="de-de" cap="none">
              <a:solidFill>
                <a:srgbClr val="000000"/>
              </a:solidFill>
            </a:endParaRPr>
          </a:p>
        </p:txBody>
      </p:sp>
      <p:sp>
        <p:nvSpPr>
          <p:cNvPr id="15" name="Connettore diritto 44"/>
          <p:cNvSpPr>
            <a:extLst>
              <a:ext uri="smNativeData">
                <pr:smNativeData xmlns:pr="smNativeData" xmlns="smNativeData" val="SMDATA_16_br23ZRMAAAAlAAAACgAAAA0AAAAAkAAAAEgAAACQAAAASAAAAAAAAAABAAAAAAAAAAEAAABQAAAAAAAAAAAA4D8AAAAAAADgPwAAAAAAAOA/AAAAAAAA4D8AAAAAAADgPwAAAAAAAOA/AAAAAAAA4D8AAAAAAADgPwAAAAAAAOA/AAAAAAAA4D8CAAAAjAAAAAEAAAAAAAAAAAAAAMzMzAhgAAAAAAAAAAAAAAAAAAAAAAAAAAAAAAAAAAAAeAAAAAEAAABAAAAAAAAAAAAAAABaAAAAAAAAAAAAAAAAAAAAAAAAAAAAAAAAAAAAAAAAAAAAAAAAAAAAAAAAAAAAAAAAAAAAAAAAAAAAAAAAAAAAAAAAAAAAAAAAAAAAFAAAADwAAAABAAAAAAAAAAAAAAAcAAAAAQAAABQAAAAUAAAAFAAAAAEAAAAAAAAAZAAAAGQAAAAD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MzMzAEAAAAAAAAAAAAAAAAAAAAAAAAAAAAAAAAAAAAAAAAAAAAAAAB/f38AlpaWA8zMzADAwP8Af39/AAAAAAAAAAAAAAAAAAAAAAAAAAAAIQAAABgAAAAUAAAAEgkAAHQbAABJGgAA6x0AABAgAAAmAAAACAAAAP//////////MAAAABQAAAAAAAAAAAD//wAAAQAAAP//AAABAA=="/>
              </a:ext>
            </a:extLst>
          </p:cNvSpPr>
          <p:nvPr/>
        </p:nvSpPr>
        <p:spPr>
          <a:xfrm>
            <a:off x="1474470" y="4462780"/>
            <a:ext cx="2798445" cy="400685"/>
          </a:xfrm>
          <a:prstGeom prst="line">
            <a:avLst/>
          </a:prstGeom>
          <a:solidFill>
            <a:srgbClr val="000000">
              <a:alpha val="4000"/>
            </a:srgbClr>
          </a:solidFill>
          <a:ln w="17780" cap="flat" cmpd="sng" algn="ctr">
            <a:solidFill>
              <a:srgbClr val="000000"/>
            </a:solidFill>
            <a:prstDash val="solid"/>
            <a:headEnd type="none"/>
            <a:tailEnd type="arrow" w="med" len="med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en-gb" cap="none">
                <a:solidFill>
                  <a:schemeClr val="tx1"/>
                </a:solidFill>
              </a:defRPr>
            </a:pPr>
            <a:endParaRPr lang="de-de" cap="none">
              <a:solidFill>
                <a:srgbClr val="000000"/>
              </a:solidFill>
            </a:endParaRPr>
          </a:p>
        </p:txBody>
      </p:sp>
      <p:sp>
        <p:nvSpPr>
          <p:cNvPr id="16" name="Line1"/>
          <p:cNvSpPr>
            <a:extLst>
              <a:ext uri="smNativeData">
                <pr:smNativeData xmlns:pr="smNativeData" xmlns="smNativeData" val="SMDATA_16_br23ZRMAAAAlAAAACgAAAA0AAAAAkAAAAEgAAACQAAAASAAAAAAAAAABAAAAAAAAAAEAAABQAAAAAAAAAAAA4D8AAAAAAADgPwAAAAAAAOA/AAAAAAAA4D8AAAAAAADgPwAAAAAAAOA/AAAAAAAA4D8AAAAAAADgPwAAAAAAAOA/AAAAAAAA4D8CAAAAjAAAAAEAAAAAAAAA5xIkAMzMzAhgAAAAAAAAAAAAAAAAAAAAAAAAAAAAAAAAAAAAeAAAAAEAAABAAAAAAAAAAAAAAABaAAAAAAAAAAAAAAAAAAAAAAAAAAAAAAAAAAAAAAAAAAAAAAAAAAAAAAAAAAAAAAAAAAAAAAAAAAAAAAAAAAAAAAAAAAAAAAAAAAAAFAAAADwAAAABAAAAAAAAAOcSJAAc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xIkAMzMzAEAAAAAAAAAAAAAAAAAAAAAAAAAAAAAAAAAAAAAAAAAAOcSJAB/f38AlpaWA8zMzADAwP8Af39/AAAAAAAAAAAAAAAAAAAAAAAAAAAAIQAAABgAAAAUAAAAHRoAAOsdAAAdGgAAdyEAABAgAAAmAAAACAAAAP//////////MAAAABQAAAAAAAAAAAD//wAAAQAAAP//AAABAA=="/>
              </a:ext>
            </a:extLst>
          </p:cNvSpPr>
          <p:nvPr/>
        </p:nvSpPr>
        <p:spPr>
          <a:xfrm rot="5400000">
            <a:off x="3956685" y="5151755"/>
            <a:ext cx="576580" cy="0"/>
          </a:xfrm>
          <a:prstGeom prst="line">
            <a:avLst/>
          </a:prstGeom>
          <a:solidFill>
            <a:srgbClr val="E71224">
              <a:alpha val="4000"/>
            </a:srgbClr>
          </a:solidFill>
          <a:ln w="17780" cap="flat" cmpd="sng" algn="ctr">
            <a:solidFill>
              <a:srgbClr val="E71224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en-gb" cap="none">
                <a:solidFill>
                  <a:schemeClr val="tx1"/>
                </a:solidFill>
              </a:defRPr>
            </a:pPr>
            <a:endParaRPr lang="en-us" cap="none">
              <a:solidFill>
                <a:srgbClr val="E71224"/>
              </a:solidFill>
            </a:endParaRPr>
          </a:p>
        </p:txBody>
      </p:sp>
      <p:sp>
        <p:nvSpPr>
          <p:cNvPr id="17" name="Rechte verbindingslijn 39"/>
          <p:cNvSpPr>
            <a:extLst>
              <a:ext uri="smNativeData">
                <pr:smNativeData xmlns:pr="smNativeData" xmlns="smNativeData" val="SMDATA_16_br23ZRMAAAAlAAAACgAAAA0AAAAAkAAAAEgAAACQAAAASAAAAAAAAAABAAAAAAAAAAEAAABQAAAAAAAAAAAA4D8AAAAAAADgPwAAAAAAAOA/AAAAAAAA4D8AAAAAAADgPwAAAAAAAOA/AAAAAAAA4D8AAAAAAADgPwAAAAAAAOA/AAAAAAAA4D8CAAAAjAAAAAEAAAAAAAAA5xIkAMzMzAhgAAAAAAAAAAAAAAAAAAAAAAAAAAAAAAAAAAAAeAAAAAEAAABAAAAAAAAAAAAAAABaAAAAAAAAAAAAAAAAAAAAAAAAAAAAAAAAAAAAAAAAAAAAAAAAAAAAAAAAAAAAAAAAAAAAAAAAAAAAAAAAAAAAAAAAAAAAAAAAAAAAFAAAADwAAAABAAAAAAAAAOcSJAAc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xIkAMzMzAEAAAAAAAAAAAAAAAAAAAAAAAAAAAAAAAAAAAAAAAAAAOcSJAB/f38AlpaWA8zMzADAwP8Af39/AAAAAAAAAAAAAAAAAAAAAAAAAAAAIQAAABgAAAAUAAAA5QgAAH0jAADlCAAAvSUAABAgAAAmAAAACAAAAP//////////MAAAABQAAAAAAAAAAAD//wAAAQAAAP//AAABAA=="/>
              </a:ext>
            </a:extLst>
          </p:cNvSpPr>
          <p:nvPr/>
        </p:nvSpPr>
        <p:spPr>
          <a:xfrm rot="5400000">
            <a:off x="1263015" y="5951855"/>
            <a:ext cx="365760" cy="0"/>
          </a:xfrm>
          <a:prstGeom prst="line">
            <a:avLst/>
          </a:prstGeom>
          <a:solidFill>
            <a:srgbClr val="E71224">
              <a:alpha val="4000"/>
            </a:srgbClr>
          </a:solidFill>
          <a:ln w="17780" cap="flat" cmpd="sng" algn="ctr">
            <a:solidFill>
              <a:srgbClr val="E71224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en-gb" cap="none">
                <a:solidFill>
                  <a:schemeClr val="tx1"/>
                </a:solidFill>
              </a:defRPr>
            </a:pPr>
            <a:endParaRPr lang="it-it" cap="none">
              <a:solidFill>
                <a:srgbClr val="E71224"/>
              </a:solidFill>
            </a:endParaRPr>
          </a:p>
        </p:txBody>
      </p:sp>
      <p:sp>
        <p:nvSpPr>
          <p:cNvPr id="18" name="Line3"/>
          <p:cNvSpPr>
            <a:extLst>
              <a:ext uri="smNativeData">
                <pr:smNativeData xmlns:pr="smNativeData" xmlns="smNativeData" val="SMDATA_16_br23ZRMAAAAlAAAACgAAAA0AAAAAkAAAAEgAAACQAAAASAAAAAAAAAABAAAAAAAAAAEAAABQAAAAAAAAAAAA4D8AAAAAAADgPwAAAAAAAOA/AAAAAAAA4D8AAAAAAADgPwAAAAAAAOA/AAAAAAAA4D8AAAAAAADgPwAAAAAAAOA/AAAAAAAA4D8CAAAAjAAAAAEAAAAAAAAAAAAAAMzMzAhgAAAAAAAAAAAAAAAAAAAAAAAAAAAAAAAAAAAAeAAAAAEAAABAAAAAAAAAAAAAAABaAAAAAAAAAAAAAAAAAAAAAAAAAAAAAAAAAAAAAAAAAAAAAAAAAAAAAAAAAAAAAAAAAAAAAAAAAAAAAAAAAAAAAAAAAAAAAAAAAAAAFAAAADwAAAABAAAAAAAAAAAAAAAcAAAAAQAAABQAAAAUAAAAFAAAAAEAAAAAAAAAZAAAAGQAAAAD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MzMzAEAAAAAAAAAAAAAAAAAAAAAAAAAAAAAAAAAAAAAAAAAAAAAAAB/f38AlpaWA8zMzADAwP8Af39/AAAAAAAAAAAAAAAAAAAAAAAAAAAAIQAAABgAAAAUAAAA5QgAAHchAAAdGgAAfSMAABAgAAAmAAAACAAAAP//////////MAAAABQAAAAAAAAAAAD//wAAAQAAAP//AAABAA=="/>
              </a:ext>
            </a:extLst>
          </p:cNvSpPr>
          <p:nvPr/>
        </p:nvSpPr>
        <p:spPr>
          <a:xfrm flipH="1">
            <a:off x="1445895" y="5440045"/>
            <a:ext cx="2799080" cy="328930"/>
          </a:xfrm>
          <a:prstGeom prst="line">
            <a:avLst/>
          </a:prstGeom>
          <a:solidFill>
            <a:srgbClr val="000000">
              <a:alpha val="4000"/>
            </a:srgbClr>
          </a:solidFill>
          <a:ln w="17780" cap="flat" cmpd="sng" algn="ctr">
            <a:solidFill>
              <a:srgbClr val="000000"/>
            </a:solidFill>
            <a:prstDash val="solid"/>
            <a:headEnd type="none"/>
            <a:tailEnd type="arrow" w="med" len="med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en-gb" cap="none">
                <a:solidFill>
                  <a:schemeClr val="tx1"/>
                </a:solidFill>
              </a:defRPr>
            </a:pPr>
            <a:endParaRPr lang="de-de" cap="none">
              <a:solidFill>
                <a:srgbClr val="000000"/>
              </a:solidFill>
            </a:endParaRPr>
          </a:p>
        </p:txBody>
      </p:sp>
      <p:sp>
        <p:nvSpPr>
          <p:cNvPr id="19" name="Textfeld 51"/>
          <p:cNvSpPr>
            <a:extLst>
              <a:ext uri="smNativeData">
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B/f38AlpaWA8zMzADAwP8Af39/AAAAAAAAAAAAAAAAAAAAAAAAAAAAIQAAABgAAAAUAAAA5w0AAIwNAABjFgAA/A8AABAgAAAmAAAACAAAAP//////////MAAAABQAAAAAAAAAAAD//wAAAQAAAP//AAABAA=="/>
              </a:ext>
            </a:extLst>
          </p:cNvSpPr>
          <p:nvPr/>
        </p:nvSpPr>
        <p:spPr>
          <a:xfrm>
            <a:off x="2259965" y="2202180"/>
            <a:ext cx="137922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gb"/>
            </a:pPr>
            <a:r>
              <a:rPr lang="de-de" sz="2000" cap="none">
                <a:solidFill>
                  <a:schemeClr val="tx1"/>
                </a:solidFill>
              </a:rPr>
              <a:t>call </a:t>
            </a:r>
            <a:r>
              <a:rPr lang="de-de" sz="2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rPr>
              <a:t>Foo()</a:t>
            </a:r>
            <a:endParaRPr lang="de-de" sz="2000" cap="none">
              <a:solidFill>
                <a:schemeClr val="tx1"/>
              </a:solidFill>
            </a:endParaRPr>
          </a:p>
        </p:txBody>
      </p:sp>
      <p:sp>
        <p:nvSpPr>
          <p:cNvPr id="20" name="Textfeld 52"/>
          <p:cNvSpPr>
            <a:extLst>
              <a:ext uri="smNativeData">
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B/f38AlpaWA8zMzADAwP8Af39/AAAAAAAAAAAAAAAAAAAAAAAAAAAAIQAAABgAAAAUAAAA5w0AAPsUAAB7FAAAaxcAABAgAAAmAAAACAAAAP//////////MAAAABQAAAAAAAAAAAD//wAAAQAAAP//AAABAA=="/>
              </a:ext>
            </a:extLst>
          </p:cNvSpPr>
          <p:nvPr/>
        </p:nvSpPr>
        <p:spPr>
          <a:xfrm>
            <a:off x="2259965" y="3410585"/>
            <a:ext cx="10693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gb"/>
            </a:pPr>
            <a:r>
              <a:rPr lang="de-de" sz="2000" cap="none">
                <a:solidFill>
                  <a:schemeClr val="tx1"/>
                </a:solidFill>
              </a:rPr>
              <a:t>return </a:t>
            </a:r>
            <a:r>
              <a:rPr lang="de-de" sz="2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rPr>
              <a:t>x</a:t>
            </a:r>
            <a:endParaRPr lang="de-de" sz="2000" cap="none">
              <a:solidFill>
                <a:schemeClr val="tx1"/>
              </a:solidFill>
            </a:endParaRPr>
          </a:p>
        </p:txBody>
      </p:sp>
      <p:sp>
        <p:nvSpPr>
          <p:cNvPr id="21" name="Textfeld 53"/>
          <p:cNvSpPr>
            <a:extLst>
              <a:ext uri="smNativeData">
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B/f38AlpaWA8zMzADAwP8Af39/AAAAAAAAAAAAAAAAAAAAAAAAAAAAIQAAABgAAAAUAAAA5w0AANQZAABNFwAARBwAABAgAAAmAAAACAAAAP//////////MAAAABQAAAAAAAAAAAD//wAAAQAAAP//AAABAA=="/>
              </a:ext>
            </a:extLst>
          </p:cNvSpPr>
          <p:nvPr/>
        </p:nvSpPr>
        <p:spPr>
          <a:xfrm>
            <a:off x="2259965" y="4198620"/>
            <a:ext cx="152781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gb"/>
            </a:pPr>
            <a:r>
              <a:rPr lang="de-de" sz="2000" cap="none">
                <a:solidFill>
                  <a:schemeClr val="tx1"/>
                </a:solidFill>
              </a:rPr>
              <a:t>call </a:t>
            </a:r>
            <a:r>
              <a:rPr lang="de-de" sz="2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rPr>
              <a:t>Bar(x)</a:t>
            </a:r>
            <a:endParaRPr lang="de-de" sz="2000" cap="none">
              <a:solidFill>
                <a:schemeClr val="tx1"/>
              </a:solidFill>
            </a:endParaRPr>
          </a:p>
        </p:txBody>
      </p:sp>
      <p:sp>
        <p:nvSpPr>
          <p:cNvPr id="22" name="Textfeld 55"/>
          <p:cNvSpPr>
            <a:extLst>
              <a:ext uri="smNativeData">
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B/f38AlpaWA8zMzADAwP8Af39/AAAAAAAAAAAAAAAAAAAAAAAAAAAAIQAAABgAAAAUAAAAGg4AALIfAACuFAAAIiIAABAgAAAmAAAACAAAAP//////////MAAAABQAAAAAAAAAAAD//wAAAQAAAP//AAABAA=="/>
              </a:ext>
            </a:extLst>
          </p:cNvSpPr>
          <p:nvPr/>
        </p:nvSpPr>
        <p:spPr>
          <a:xfrm>
            <a:off x="2292350" y="5152390"/>
            <a:ext cx="106934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en-gb"/>
            </a:pPr>
            <a:r>
              <a:rPr lang="de-de" sz="2000" cap="none">
                <a:solidFill>
                  <a:schemeClr val="tx1"/>
                </a:solidFill>
              </a:rPr>
              <a:t>return </a:t>
            </a:r>
            <a:r>
              <a:rPr lang="de-de" sz="2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rPr>
              <a:t>y</a:t>
            </a:r>
            <a:endParaRPr lang="de-de" sz="2000" cap="none">
              <a:solidFill>
                <a:schemeClr val="tx1"/>
              </a:solidFill>
            </a:endParaRPr>
          </a:p>
        </p:txBody>
      </p:sp>
      <p:sp>
        <p:nvSpPr>
          <p:cNvPr id="23" name="Rectangle 1"/>
          <p:cNvSpPr>
            <a:extLst>
              <a:ext uri="smNativeData">
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0iwAAJELAABfOQAA4Q8AABAgAAAmAAAACAAAAP//////////MAAAABQAAAAAAAAAAAD//wAAAQAAAP//AAABAA=="/>
              </a:ext>
            </a:extLst>
          </p:cNvSpPr>
          <p:nvPr/>
        </p:nvSpPr>
        <p:spPr>
          <a:xfrm>
            <a:off x="7285990" y="1880235"/>
            <a:ext cx="2040255" cy="70104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marL="0" marR="0" indent="0" algn="l" defTabSz="914400">
              <a:hyphen val="0"/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p:prBullet>
                <a:buNone/>
              </p:prBullet>
              <a:tabLst/>
              <a:defRPr lang="en-gb" sz="1000" cap="none">
                <a:solidFill>
                  <a:srgbClr val="BDBDBD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defRPr>
            </a:pPr>
            <a:r>
              <a:rPr lang="en-gb" cap="none">
                <a:solidFill>
                  <a:srgbClr val="6C95EB"/>
                </a:solidFill>
              </a:rPr>
              <a:t>use </a:t>
            </a:r>
            <a:r>
              <a:t>server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6C95EB"/>
                </a:solidFill>
              </a:rPr>
              <a:t>new </a:t>
            </a:r>
            <a:r>
              <a:rPr lang="en-gb" cap="none">
                <a:solidFill>
                  <a:srgbClr val="C191FF"/>
                </a:solidFill>
              </a:rPr>
              <a:t>Server</a:t>
            </a:r>
            <a:r>
              <a:rPr lang="en-gb" cap="none">
                <a:solidFill>
                  <a:srgbClr val="D0D0D0"/>
                </a:solidFill>
              </a:rPr>
              <a:t>()</a:t>
            </a:r>
            <a:br/>
            <a:r>
              <a:rPr lang="en-gb" cap="none">
                <a:solidFill>
                  <a:srgbClr val="6C95EB"/>
                </a:solidFill>
              </a:rPr>
              <a:t>let </a:t>
            </a:r>
            <a:r>
              <a:t>x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t>server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39CC9B"/>
                </a:solidFill>
              </a:rPr>
              <a:t>Foo</a:t>
            </a:r>
            <a:r>
              <a:rPr lang="en-gb" cap="none">
                <a:solidFill>
                  <a:srgbClr val="D0D0D0"/>
                </a:solidFill>
              </a:rPr>
              <a:t>()</a:t>
            </a:r>
            <a:br/>
            <a:r>
              <a:rPr lang="en-gb" cap="none">
                <a:solidFill>
                  <a:srgbClr val="6C95EB"/>
                </a:solidFill>
              </a:rPr>
              <a:t>let </a:t>
            </a:r>
            <a:r>
              <a:t>y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t>server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39CC9B"/>
                </a:solidFill>
              </a:rPr>
              <a:t>Bar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t>x</a:t>
            </a:r>
            <a:r>
              <a:rPr lang="en-gb" cap="none">
                <a:solidFill>
                  <a:srgbClr val="D0D0D0"/>
                </a:solidFill>
              </a:rPr>
              <a:t>)</a:t>
            </a:r>
            <a:br/>
            <a:r>
              <a:t>ignore y</a:t>
            </a:r>
          </a:p>
        </p:txBody>
      </p:sp>
      <p:sp>
        <p:nvSpPr>
          <p:cNvPr id="24" name="Rectangle 2"/>
          <p:cNvSpPr>
            <a:extLst>
              <a:ext uri="smNativeData">
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0iwAAAQTAABfOQAANBkAABAgAAAmAAAACAAAAP//////////MAAAABQAAAAAAAAAAAD//wAAAQAAAP//AAABAA=="/>
              </a:ext>
            </a:extLst>
          </p:cNvSpPr>
          <p:nvPr/>
        </p:nvSpPr>
        <p:spPr>
          <a:xfrm>
            <a:off x="7285990" y="3091180"/>
            <a:ext cx="2040255" cy="100584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marL="0" marR="0" indent="0" algn="l" defTabSz="914400">
              <a:hyphen val="0"/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p:prBullet>
                <a:buNone/>
              </p:prBullet>
              <a:tabLst/>
              <a:defRPr lang="en-gb" sz="1000" cap="none">
                <a:solidFill>
                  <a:srgbClr val="D0D0D0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defRPr>
            </a:pPr>
            <a:r>
              <a:rPr lang="en-gb" cap="none">
                <a:solidFill>
                  <a:srgbClr val="6C95EB"/>
                </a:solidFill>
              </a:rPr>
              <a:t>use </a:t>
            </a:r>
            <a:r>
              <a:rPr lang="en-gb" cap="none">
                <a:solidFill>
                  <a:srgbClr val="BDBDBD"/>
                </a:solidFill>
              </a:rPr>
              <a:t>server </a:t>
            </a:r>
            <a:r>
              <a:t>= </a:t>
            </a:r>
            <a:r>
              <a:rPr lang="en-gb" cap="none">
                <a:solidFill>
                  <a:srgbClr val="6C95EB"/>
                </a:solidFill>
              </a:rPr>
              <a:t>new </a:t>
            </a:r>
            <a:r>
              <a:rPr lang="en-gb" cap="none">
                <a:solidFill>
                  <a:srgbClr val="C191FF"/>
                </a:solidFill>
              </a:rPr>
              <a:t>Server</a:t>
            </a:r>
            <a:r>
              <a:t>()</a:t>
            </a:r>
            <a:br/>
            <a:r>
              <a:rPr lang="en-gb" cap="none">
                <a:solidFill>
                  <a:srgbClr val="BDBDBD"/>
                </a:solidFill>
              </a:rPr>
              <a:t>server</a:t>
            </a:r>
            <a:r>
              <a:t>.</a:t>
            </a:r>
            <a:r>
              <a:rPr lang="en-gb" cap="none">
                <a:solidFill>
                  <a:srgbClr val="39CC9B"/>
                </a:solidFill>
              </a:rPr>
              <a:t>Foo</a:t>
            </a:r>
            <a:r>
              <a:t>(</a:t>
            </a:r>
            <a:r>
              <a:rPr lang="en-gb" cap="none">
                <a:solidFill>
                  <a:srgbClr val="6C95EB"/>
                </a:solidFill>
              </a:rPr>
              <a:t>fun </a:t>
            </a:r>
            <a:r>
              <a:rPr lang="en-gb" cap="none">
                <a:solidFill>
                  <a:srgbClr val="BDBDBD"/>
                </a:solidFill>
              </a:rPr>
              <a:t>x </a:t>
            </a:r>
            <a:r>
              <a:rPr lang="en-gb" cap="none">
                <a:solidFill>
                  <a:srgbClr val="6C95EB"/>
                </a:solidFill>
              </a:rPr>
              <a:t>-&gt;</a:t>
            </a:r>
            <a:br/>
            <a:r>
              <a:rPr lang="en-gb" cap="none">
                <a:solidFill>
                  <a:srgbClr val="6C95EB"/>
                </a:solidFill>
              </a:rPr>
              <a:t>  </a:t>
            </a:r>
            <a:r>
              <a:rPr lang="en-gb" cap="none">
                <a:solidFill>
                  <a:srgbClr val="BDBDBD"/>
                </a:solidFill>
              </a:rPr>
              <a:t>server</a:t>
            </a:r>
            <a:r>
              <a:t>.</a:t>
            </a:r>
            <a:r>
              <a:rPr lang="en-gb" cap="none">
                <a:solidFill>
                  <a:srgbClr val="39CC9B"/>
                </a:solidFill>
              </a:rPr>
              <a:t>Bar</a:t>
            </a:r>
            <a:r>
              <a:t>(</a:t>
            </a:r>
            <a:r>
              <a:rPr lang="en-gb" cap="none">
                <a:solidFill>
                  <a:srgbClr val="BDBDBD"/>
                </a:solidFill>
              </a:rPr>
              <a:t>x</a:t>
            </a:r>
            <a:r>
              <a:t>, </a:t>
            </a:r>
            <a:r>
              <a:rPr lang="en-gb" cap="none">
                <a:solidFill>
                  <a:srgbClr val="6C95EB"/>
                </a:solidFill>
              </a:rPr>
              <a:t>fun </a:t>
            </a:r>
            <a:r>
              <a:rPr lang="en-gb" cap="none">
                <a:solidFill>
                  <a:srgbClr val="BDBDBD"/>
                </a:solidFill>
              </a:rPr>
              <a:t>y </a:t>
            </a:r>
            <a:r>
              <a:rPr lang="en-gb" cap="none">
                <a:solidFill>
                  <a:srgbClr val="6C95EB"/>
                </a:solidFill>
              </a:rPr>
              <a:t>-&gt;</a:t>
            </a:r>
            <a:br/>
            <a:r>
              <a:rPr lang="en-gb" cap="none">
                <a:solidFill>
                  <a:srgbClr val="6C95EB"/>
                </a:solidFill>
              </a:rPr>
              <a:t>    </a:t>
            </a:r>
            <a:r>
              <a:rPr lang="en-gb" cap="none">
                <a:solidFill>
                  <a:srgbClr val="BDBDBD"/>
                </a:solidFill>
              </a:rPr>
              <a:t>ignore y</a:t>
            </a:r>
            <a:br/>
            <a:r>
              <a:rPr lang="en-gb" cap="none">
                <a:solidFill>
                  <a:srgbClr val="BDBDBD"/>
                </a:solidFill>
              </a:rPr>
              <a:t>  </a:t>
            </a:r>
            <a:r>
              <a:t>)</a:t>
            </a:r>
            <a:br/>
            <a: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>
    <p:prHF dtFmt="0" ftrStr="The F# Language"/>
  </p:hf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de-de" sz="4800" cap="none"/>
            </a:pPr>
            <a:r>
              <a:t>Asynchronous Programming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VikAAKQIAABrTgAAUBo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719570" y="1404620"/>
            <a:ext cx="6028055" cy="2872740"/>
          </a:xfrm>
        </p:spPr>
        <p:txBody>
          <a:bodyPr/>
          <a:lstStyle/>
          <a:p>
            <a:pPr>
              <a:defRPr lang="de-de" sz="2600" cap="none"/>
            </a:pPr>
            <a:r>
              <a:t>F# supports automatic </a:t>
            </a:r>
            <a:r>
              <a:t>CPS conversion for asynchronous </a:t>
            </a:r>
            <a:r>
              <a:t>workflows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Instead of creating a tangled mess of nested </a:t>
            </a:r>
            <a:r>
              <a:t>callbacks, you write code that looks sequential</a:t>
            </a:r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BwAABsrAABtNgAAlC0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r>
              <a:t>The F# Language</a:t>
            </a:r>
          </a:p>
        </p:txBody>
      </p:sp>
      <p:grpSp>
        <p:nvGrpSpPr>
          <p:cNvPr id="5" name="Gruppieren 4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OC/r0YfAAAAVAAAAAAAAAAAAAAAAAAAAAAAAAAAAAAAAAAAAAAAAAAAAAAAAAAAAAAAAAAAAAAAAAAAAAAAAAAAAAAAAAAAAAAAAAAAAAAAAAAAAAAAAAAAAAAAAAAAACEAAAAYAAAAFAAAAFYpAAAUIwAAbU4AAMkrAAAQAAAAJgAAAAgAAAD/////AAAAAA=="/>
              </a:ext>
            </a:extLst>
          </p:cNvGrpSpPr>
          <p:nvPr/>
        </p:nvGrpSpPr>
        <p:grpSpPr>
          <a:xfrm>
            <a:off x="6719570" y="5702300"/>
            <a:ext cx="6029325" cy="1415415"/>
            <a:chOff x="6719570" y="5702300"/>
            <a:chExt cx="6029325" cy="1415415"/>
          </a:xfrm>
        </p:grpSpPr>
        <p:sp>
          <p:nvSpPr>
            <p:cNvPr id="7" name="Textfeld 5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AAAACczMz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szMzAEAAAAAAAAAAAAAAAAAAAAAAAAAAAAAAAAAAAAAAAAAAAAAAAB/f38AlpaWA8zMzADAwP8Af39/AAAAAAAAAAAAAAAAAAAAAAAAAAAAIQAAABgAAAAUAAAAVikAAJgkAABtTgAAySsAAAAgAAAmAAAACAAAAP//////////MAAAABQAAAAAAAAAAAD//wAAAQAAAP//AAABAA=="/>
                </a:ext>
              </a:extLst>
            </p:cNvSpPr>
            <p:nvPr/>
          </p:nvSpPr>
          <p:spPr>
            <a:xfrm>
              <a:off x="6719570" y="5948680"/>
              <a:ext cx="6029325" cy="11690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 sz="1000" cap="none"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en-us" cap="none">
                  <a:solidFill>
                    <a:srgbClr val="CCCCCC"/>
                  </a:solidFill>
                </a:rPr>
                <a:t>PS1&gt; </a:t>
              </a:r>
              <a:r>
                <a:rPr lang="de-de" cap="none">
                  <a:solidFill>
                    <a:srgbClr val="F9F1A5"/>
                  </a:solidFill>
                </a:rPr>
                <a:t>dotnet </a:t>
              </a:r>
              <a:r>
                <a:rPr lang="de-de" cap="none">
                  <a:solidFill>
                    <a:srgbClr val="CCCCCC"/>
                  </a:solidFill>
                </a:rPr>
                <a:t>fsi </a:t>
              </a:r>
              <a:r>
                <a:rPr lang="en-us" cap="none">
                  <a:solidFill>
                    <a:srgbClr val="CCCCCC"/>
                  </a:solidFill>
                </a:rPr>
                <a:t>Feeds.fsx</a:t>
              </a:r>
              <a:endParaRPr lang="en-us" cap="none">
                <a:solidFill>
                  <a:srgbClr val="CCCCCC"/>
                </a:solidFill>
              </a:endParaRPr>
            </a:p>
            <a:p>
              <a:pPr>
                <a:defRPr lang="en-us" sz="1000" cap="none">
                  <a:solidFill>
                    <a:srgbClr val="CCCCCC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t>- 2022 Board of Trustees Election</a:t>
              </a:r>
            </a:p>
            <a:p>
              <a:pPr>
                <a:defRPr lang="en-gb" sz="1000" cap="none"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en-us" cap="none">
                  <a:solidFill>
                    <a:srgbClr val="CCCCCC"/>
                  </a:solidFill>
                </a:rPr>
                <a:t>- F# Software Foundation Statement in Support of Ukraine</a:t>
              </a:r>
              <a:endParaRPr lang="en-us" cap="none">
                <a:solidFill>
                  <a:srgbClr val="CCCCCC"/>
                </a:solidFill>
              </a:endParaRPr>
            </a:p>
            <a:p>
              <a:pPr>
                <a:defRPr lang="en-gb" sz="1000" cap="none"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en-us" cap="none">
                  <a:solidFill>
                    <a:srgbClr val="CCCCCC"/>
                  </a:solidFill>
                </a:rPr>
                <a:t>…</a:t>
              </a:r>
              <a:endParaRPr lang="en-us" cap="none">
                <a:solidFill>
                  <a:srgbClr val="CCCCCC"/>
                </a:solidFill>
              </a:endParaRPr>
            </a:p>
            <a:p>
              <a:pPr>
                <a:defRPr lang="en-us" sz="1000" cap="none">
                  <a:solidFill>
                    <a:srgbClr val="CCCCCC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t>- </a:t>
              </a:r>
              <a:r>
                <a:t>Bündnis </a:t>
              </a:r>
              <a:r>
                <a:t>Sahra </a:t>
              </a:r>
              <a:r>
                <a:t>Wagenknecht: "</a:t>
              </a:r>
              <a:r>
                <a:t>Wir </a:t>
              </a:r>
              <a:r>
                <a:t>sind </a:t>
              </a:r>
              <a:r>
                <a:t>keine </a:t>
              </a:r>
              <a:r>
                <a:t>Linke 2.0"</a:t>
              </a:r>
            </a:p>
            <a:p>
              <a:pPr>
                <a:defRPr lang="en-us" sz="1000" cap="none">
                  <a:solidFill>
                    <a:srgbClr val="CCCCCC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t>- </a:t>
              </a:r>
              <a:r>
                <a:t>Bahnstreik </a:t>
              </a:r>
              <a:r>
                <a:t>endet </a:t>
              </a:r>
              <a:r>
                <a:t>vorzeitig in </a:t>
              </a:r>
              <a:r>
                <a:t>der </a:t>
              </a:r>
              <a:r>
                <a:t>Nacht </a:t>
              </a:r>
              <a:r>
                <a:t>zu </a:t>
              </a:r>
              <a:r>
                <a:t>Montag</a:t>
              </a:r>
            </a:p>
            <a:p>
              <a:pPr>
                <a:defRPr lang="en-gb" sz="1000" cap="none"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de-de" cap="none"/>
                <a:t>…</a:t>
              </a:r>
              <a:endParaRPr lang="de-de" cap="none"/>
            </a:p>
          </p:txBody>
        </p:sp>
        <p:sp>
          <p:nvSpPr>
            <p:cNvPr id="6" name="Textfeld 6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VikAABQjAABtTgAAmCQAAAAgAAAmAAAACAAAAP//////////MAAAABQAAAAAAAAAAAD//wAAAQAAAP//AAABAA=="/>
                </a:ext>
              </a:extLst>
            </p:cNvSpPr>
            <p:nvPr/>
          </p:nvSpPr>
          <p:spPr>
            <a:xfrm>
              <a:off x="6719570" y="5702300"/>
              <a:ext cx="6029325" cy="24638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Interactive Shell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  <p:grpSp>
        <p:nvGrpSpPr>
          <p:cNvPr id="8" name="Gruppieren 7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OC/r0YfAAAAVAAAAAAAAAAAAAAAAAAAAAAAAAAAAAAAAAAAAAAAAAAAAAAAAAAAAAAAAAAAAAAAAAAAAAAAAAAAAAAAAAAAAAAAAAAAAAAAAAAAAAAAAAAAAAAAAAAAACEAAAAYAAAAFAAAAH4BAACSCAAAsicAAMkrAAAQAAAAJgAAAAgAAAD/////AAAAAA=="/>
              </a:ext>
            </a:extLst>
          </p:cNvGrpSpPr>
          <p:nvPr/>
        </p:nvGrpSpPr>
        <p:grpSpPr>
          <a:xfrm>
            <a:off x="242570" y="1393190"/>
            <a:ext cx="6210300" cy="5724525"/>
            <a:chOff x="242570" y="1393190"/>
            <a:chExt cx="6210300" cy="5724525"/>
          </a:xfrm>
        </p:grpSpPr>
        <p:sp>
          <p:nvSpPr>
            <p:cNvPr id="10" name="Rectangle 1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fgEAABYKAACyJwAAySsAAAAgAAAmAAAACAAAAP//////////MAAAABQAAAAAAAAAAAD//wAAAQAAAP//AAABAA=="/>
                </a:ext>
              </a:extLst>
            </p:cNvSpPr>
            <p:nvPr/>
          </p:nvSpPr>
          <p:spPr>
            <a:xfrm>
              <a:off x="242570" y="1639570"/>
              <a:ext cx="6210300" cy="5478145"/>
            </a:xfrm>
            <a:prstGeom prst="rect">
              <a:avLst/>
            </a:prstGeom>
            <a:solidFill>
              <a:srgbClr val="1E1E1E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marL="0" marR="0" indent="0" algn="l" defTabSz="914400">
                <a:hyphen val="0"/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p:prBullet>
                  <a:buNone/>
                </p:prBullet>
                <a:tabLst/>
                <a:defRPr lang="en-gb" sz="1000" cap="none">
                  <a:solidFill>
                    <a:srgbClr val="D0D0D0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en-gb" cap="none">
                  <a:solidFill>
                    <a:srgbClr val="6C95EB"/>
                  </a:solidFill>
                </a:rPr>
                <a:t>#r </a:t>
              </a:r>
              <a:r>
                <a:rPr lang="en-gb" cap="none">
                  <a:solidFill>
                    <a:srgbClr val="C9A26D"/>
                  </a:solidFill>
                </a:rPr>
                <a:t>"</a:t>
              </a:r>
              <a:r>
                <a:rPr lang="en-gb" cap="none">
                  <a:solidFill>
                    <a:srgbClr val="C9A26D"/>
                  </a:solidFill>
                </a:rPr>
                <a:t>nuget: </a:t>
              </a:r>
              <a:r>
                <a:rPr lang="en-gb" cap="none">
                  <a:solidFill>
                    <a:srgbClr val="C9A26D"/>
                  </a:solidFill>
                </a:rPr>
                <a:t>System.ServiceModel.Syndication, 8.0.0"</a:t>
              </a:r>
              <a:br/>
              <a:br/>
              <a:r>
                <a:rPr lang="en-gb" cap="none">
                  <a:solidFill>
                    <a:srgbClr val="6C95EB"/>
                  </a:solidFill>
                </a:rPr>
                <a:t>open </a:t>
              </a:r>
              <a:r>
                <a:rPr lang="en-gb" cap="none">
                  <a:solidFill>
                    <a:srgbClr val="C191FF"/>
                  </a:solidFill>
                </a:rPr>
                <a:t>System</a:t>
              </a:r>
              <a:br/>
              <a:r>
                <a:rPr lang="en-gb" cap="none">
                  <a:solidFill>
                    <a:srgbClr val="6C95EB"/>
                  </a:solidFill>
                </a:rPr>
                <a:t>open </a:t>
              </a:r>
              <a:r>
                <a:rPr lang="en-gb" cap="none">
                  <a:solidFill>
                    <a:srgbClr val="C191FF"/>
                  </a:solidFill>
                </a:rPr>
                <a:t>System</a:t>
              </a:r>
              <a:r>
                <a:t>.</a:t>
              </a:r>
              <a:r>
                <a:rPr lang="en-gb" cap="none">
                  <a:solidFill>
                    <a:srgbClr val="C191FF"/>
                  </a:solidFill>
                </a:rPr>
                <a:t>ServiceModel</a:t>
              </a:r>
              <a:r>
                <a:t>.</a:t>
              </a:r>
              <a:r>
                <a:rPr lang="en-gb" cap="none">
                  <a:solidFill>
                    <a:srgbClr val="C191FF"/>
                  </a:solidFill>
                </a:rPr>
                <a:t>Syndication</a:t>
              </a:r>
              <a:br/>
              <a:br/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rPr lang="en-gb" cap="none">
                  <a:solidFill>
                    <a:srgbClr val="BDBDBD"/>
                  </a:solidFill>
                </a:rPr>
                <a:t>web </a:t>
              </a:r>
              <a:r>
                <a:t>= </a:t>
              </a:r>
              <a:r>
                <a:rPr lang="en-gb" cap="none">
                  <a:solidFill>
                    <a:srgbClr val="6C95EB"/>
                  </a:solidFill>
                </a:rPr>
                <a:t>new </a:t>
              </a:r>
              <a:r>
                <a:rPr lang="en-gb" cap="none">
                  <a:solidFill>
                    <a:srgbClr val="C191FF"/>
                  </a:solidFill>
                </a:rPr>
                <a:t>Net</a:t>
              </a:r>
              <a:r>
                <a:t>.</a:t>
              </a:r>
              <a:r>
                <a:rPr lang="en-gb" cap="none">
                  <a:solidFill>
                    <a:srgbClr val="C191FF"/>
                  </a:solidFill>
                </a:rPr>
                <a:t>Http</a:t>
              </a:r>
              <a:r>
                <a:t>.</a:t>
              </a:r>
              <a:r>
                <a:rPr lang="en-gb" cap="none">
                  <a:solidFill>
                    <a:srgbClr val="C191FF"/>
                  </a:solidFill>
                </a:rPr>
                <a:t>HttpClient</a:t>
              </a:r>
              <a:r>
                <a:t>()</a:t>
              </a:r>
              <a:br/>
              <a:br/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rPr lang="en-gb" cap="none">
                  <a:solidFill>
                    <a:srgbClr val="BDBDBD"/>
                  </a:solidFill>
                </a:rPr>
                <a:t>getFeedAsync 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uri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string</a:t>
              </a:r>
              <a:r>
                <a:t>) =</a:t>
              </a:r>
              <a:br/>
              <a:r>
                <a:t>  </a:t>
              </a:r>
              <a:r>
                <a:rPr lang="en-gb" cap="none">
                  <a:solidFill>
                    <a:srgbClr val="6C95EB"/>
                  </a:solidFill>
                </a:rPr>
                <a:t>async </a:t>
              </a:r>
              <a:r>
                <a:t>{</a:t>
              </a:r>
              <a:br/>
              <a:r>
                <a:t>    </a:t>
              </a:r>
              <a:r>
                <a:rPr lang="en-gb" cap="none">
                  <a:solidFill>
                    <a:srgbClr val="6C95EB"/>
                  </a:solidFill>
                </a:rPr>
                <a:t>let! </a:t>
              </a:r>
              <a:r>
                <a:rPr lang="en-gb" cap="none">
                  <a:solidFill>
                    <a:srgbClr val="BDBDBD"/>
                  </a:solidFill>
                </a:rPr>
                <a:t>ct </a:t>
              </a:r>
              <a:r>
                <a:t>= </a:t>
              </a:r>
              <a:r>
                <a:rPr lang="en-gb" cap="none">
                  <a:solidFill>
                    <a:srgbClr val="C191FF"/>
                  </a:solidFill>
                </a:rPr>
                <a:t>Async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CancellationToken</a:t>
              </a:r>
              <a:br/>
              <a:r>
                <a:rPr lang="en-gb" cap="none">
                  <a:solidFill>
                    <a:srgbClr val="66C3CC"/>
                  </a:solidFill>
                </a:rPr>
                <a:t>    </a:t>
              </a:r>
              <a:r>
                <a:rPr lang="en-gb" cap="none">
                  <a:solidFill>
                    <a:srgbClr val="6C95EB"/>
                  </a:solidFill>
                </a:rPr>
                <a:t>try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use! </a:t>
              </a:r>
              <a:r>
                <a:rPr lang="en-gb" cap="none">
                  <a:solidFill>
                    <a:srgbClr val="BDBDBD"/>
                  </a:solidFill>
                </a:rPr>
                <a:t>rs </a:t>
              </a:r>
              <a:r>
                <a:t>= </a:t>
              </a:r>
              <a:r>
                <a:rPr lang="en-gb" cap="none">
                  <a:solidFill>
                    <a:srgbClr val="BDBDBD"/>
                  </a:solidFill>
                </a:rPr>
                <a:t>web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GetStreamAsync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uri</a:t>
              </a:r>
              <a:r>
                <a:t>, </a:t>
              </a:r>
              <a:r>
                <a:rPr lang="en-gb" cap="none">
                  <a:solidFill>
                    <a:srgbClr val="BDBDBD"/>
                  </a:solidFill>
                </a:rPr>
                <a:t>ct</a:t>
              </a:r>
              <a:r>
                <a:t>) </a:t>
              </a:r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C191FF"/>
                  </a:solidFill>
                </a:rPr>
                <a:t>Async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AwaitTask</a:t>
              </a:r>
              <a:br/>
              <a:r>
                <a:rPr lang="en-gb" cap="none">
                  <a:solidFill>
                    <a:srgbClr val="39CC9B"/>
                  </a:solidFill>
                </a:rPr>
                <a:t>      </a:t>
              </a:r>
              <a:r>
                <a:rPr lang="en-gb" cap="none">
                  <a:solidFill>
                    <a:srgbClr val="6C95EB"/>
                  </a:solidFill>
                </a:rPr>
                <a:t>use </a:t>
              </a:r>
              <a:r>
                <a:rPr lang="en-gb" cap="none">
                  <a:solidFill>
                    <a:srgbClr val="BDBDBD"/>
                  </a:solidFill>
                </a:rPr>
                <a:t>xr </a:t>
              </a:r>
              <a:r>
                <a:t>= </a:t>
              </a:r>
              <a:r>
                <a:rPr lang="en-gb" cap="none">
                  <a:solidFill>
                    <a:srgbClr val="C191FF"/>
                  </a:solidFill>
                </a:rPr>
                <a:t>Xml</a:t>
              </a:r>
              <a:r>
                <a:t>.</a:t>
              </a:r>
              <a:r>
                <a:rPr lang="en-gb" cap="none">
                  <a:solidFill>
                    <a:srgbClr val="C191FF"/>
                  </a:solidFill>
                </a:rPr>
                <a:t>XmlReader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Create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rs</a:t>
              </a:r>
              <a:r>
                <a:t>)</a:t>
              </a:r>
              <a:br/>
              <a:r>
                <a:t>      </a:t>
              </a:r>
              <a:r>
                <a:rPr lang="en-gb" cap="none">
                  <a:solidFill>
                    <a:srgbClr val="6C95EB"/>
                  </a:solidFill>
                </a:rPr>
                <a:t>return </a:t>
              </a:r>
              <a:r>
                <a:rPr lang="en-gb" cap="none">
                  <a:solidFill>
                    <a:srgbClr val="C191FF"/>
                  </a:solidFill>
                </a:rPr>
                <a:t>Ok </a:t>
              </a:r>
              <a:r>
                <a:t>(</a:t>
              </a:r>
              <a:r>
                <a:rPr lang="en-gb" cap="none">
                  <a:solidFill>
                    <a:srgbClr val="C191FF"/>
                  </a:solidFill>
                </a:rPr>
                <a:t>SyndicationFeed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Load </a:t>
              </a:r>
              <a:r>
                <a:rPr lang="en-gb" cap="none">
                  <a:solidFill>
                    <a:srgbClr val="BDBDBD"/>
                  </a:solidFill>
                </a:rPr>
                <a:t>xr</a:t>
              </a:r>
              <a:r>
                <a:t>)</a:t>
              </a:r>
              <a:br/>
              <a:r>
                <a:t>   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</a:t>
              </a:r>
              <a:r>
                <a:t>| </a:t>
              </a:r>
              <a:r>
                <a:rPr lang="en-gb" cap="none">
                  <a:solidFill>
                    <a:srgbClr val="BDBDBD"/>
                  </a:solidFill>
                </a:rPr>
                <a:t>err </a:t>
              </a:r>
              <a:r>
                <a:rPr lang="en-gb" cap="none">
                  <a:solidFill>
                    <a:srgbClr val="6C95EB"/>
                  </a:solidFill>
                </a:rPr>
                <a:t>-&gt;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return </a:t>
              </a:r>
              <a:r>
                <a:rPr lang="en-gb" cap="none">
                  <a:solidFill>
                    <a:srgbClr val="C191FF"/>
                  </a:solidFill>
                </a:rPr>
                <a:t>Error </a:t>
              </a:r>
              <a:r>
                <a:rPr lang="en-gb" cap="none">
                  <a:solidFill>
                    <a:srgbClr val="BDBDBD"/>
                  </a:solidFill>
                </a:rPr>
                <a:t>err</a:t>
              </a:r>
              <a:br/>
              <a:r>
                <a:rPr lang="en-gb" cap="none">
                  <a:solidFill>
                    <a:srgbClr val="BDBDBD"/>
                  </a:solidFill>
                </a:rPr>
                <a:t>  </a:t>
              </a:r>
              <a:r>
                <a:t>}</a:t>
              </a:r>
              <a:br/>
              <a:br/>
              <a:r>
                <a:t>[|</a:t>
              </a:r>
              <a:br/>
              <a:r>
                <a:t>  </a:t>
              </a:r>
              <a:r>
                <a:rPr lang="en-gb" cap="none">
                  <a:solidFill>
                    <a:srgbClr val="C9A26D"/>
                  </a:solidFill>
                </a:rPr>
                <a:t>"</a:t>
              </a:r>
              <a:r>
                <a:rPr lang="en-gb" cap="none">
                  <a:solidFill>
                    <a:srgbClr val="C9A26D"/>
                  </a:solidFill>
                </a:rPr>
                <a:t>https://</a:t>
              </a:r>
              <a:r>
                <a:rPr lang="en-gb" cap="none">
                  <a:solidFill>
                    <a:srgbClr val="C9A26D"/>
                  </a:solidFill>
                </a:rPr>
                <a:t>foundation.fsharp.org/</a:t>
              </a:r>
              <a:r>
                <a:rPr lang="en-gb" cap="none">
                  <a:solidFill>
                    <a:srgbClr val="C9A26D"/>
                  </a:solidFill>
                </a:rPr>
                <a:t>announcements.rss"</a:t>
              </a:r>
              <a:br/>
              <a:r>
                <a:rPr lang="en-gb" cap="none">
                  <a:solidFill>
                    <a:srgbClr val="C9A26D"/>
                  </a:solidFill>
                </a:rPr>
                <a:t>  "</a:t>
              </a:r>
              <a:r>
                <a:rPr lang="en-gb" cap="none">
                  <a:solidFill>
                    <a:srgbClr val="C9A26D"/>
                  </a:solidFill>
                </a:rPr>
                <a:t>https://www.tagesschau.de/</a:t>
              </a:r>
              <a:r>
                <a:rPr lang="en-gb" cap="none">
                  <a:solidFill>
                    <a:srgbClr val="C9A26D"/>
                  </a:solidFill>
                </a:rPr>
                <a:t>xml/</a:t>
              </a:r>
              <a:r>
                <a:rPr lang="en-gb" cap="none">
                  <a:solidFill>
                    <a:srgbClr val="C9A26D"/>
                  </a:solidFill>
                </a:rPr>
                <a:t>rss2/"</a:t>
              </a:r>
              <a:br/>
              <a:r>
                <a:t>|]</a:t>
              </a:r>
              <a:br/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C191FF"/>
                  </a:solidFill>
                </a:rPr>
                <a:t>Array</a:t>
              </a:r>
              <a:r>
                <a:t>.</a:t>
              </a:r>
              <a:r>
                <a:rPr lang="en-gb" cap="none">
                  <a:solidFill>
                    <a:srgbClr val="BDBDBD"/>
                  </a:solidFill>
                </a:rPr>
                <a:t>map </a:t>
              </a:r>
              <a:r>
                <a:rPr lang="en-gb" cap="none">
                  <a:solidFill>
                    <a:srgbClr val="BDBDBD"/>
                  </a:solidFill>
                </a:rPr>
                <a:t>getFeedAsync</a:t>
              </a:r>
              <a:br/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C191FF"/>
                  </a:solidFill>
                </a:rPr>
                <a:t>Async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Parallel</a:t>
              </a:r>
              <a:br/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C191FF"/>
                  </a:solidFill>
                </a:rPr>
                <a:t>Async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RunSynchronously</a:t>
              </a:r>
              <a:br/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C191FF"/>
                  </a:solidFill>
                </a:rPr>
                <a:t>Array</a:t>
              </a:r>
              <a:r>
                <a:t>.</a:t>
              </a:r>
              <a:r>
                <a:rPr lang="en-gb" cap="none">
                  <a:solidFill>
                    <a:srgbClr val="BDBDBD"/>
                  </a:solidFill>
                </a:rPr>
                <a:t>iter </a:t>
              </a:r>
              <a:r>
                <a:t>(</a:t>
              </a:r>
              <a:r>
                <a:rPr lang="en-gb" cap="none">
                  <a:solidFill>
                    <a:srgbClr val="6C95EB"/>
                  </a:solidFill>
                </a:rPr>
                <a:t>function</a:t>
              </a:r>
              <a:br/>
              <a:r>
                <a:rPr lang="en-gb" cap="none">
                  <a:solidFill>
                    <a:srgbClr val="6C95EB"/>
                  </a:solidFill>
                </a:rPr>
                <a:t>  </a:t>
              </a:r>
              <a:r>
                <a:t>| </a:t>
              </a:r>
              <a:r>
                <a:rPr lang="en-gb" cap="none">
                  <a:solidFill>
                    <a:srgbClr val="C191FF"/>
                  </a:solidFill>
                </a:rPr>
                <a:t>Ok </a:t>
              </a:r>
              <a:r>
                <a:rPr lang="en-gb" cap="none">
                  <a:solidFill>
                    <a:srgbClr val="BDBDBD"/>
                  </a:solidFill>
                </a:rPr>
                <a:t>feed </a:t>
              </a:r>
              <a:r>
                <a:rPr lang="en-gb" cap="none">
                  <a:solidFill>
                    <a:srgbClr val="6C95EB"/>
                  </a:solidFill>
                </a:rPr>
                <a:t>-&gt;</a:t>
              </a:r>
              <a:br/>
              <a:r>
                <a:rPr lang="en-gb" cap="none">
                  <a:solidFill>
                    <a:srgbClr val="6C95EB"/>
                  </a:solidFill>
                </a:rPr>
                <a:t>    for </a:t>
              </a:r>
              <a:r>
                <a:rPr lang="en-gb" cap="none">
                  <a:solidFill>
                    <a:srgbClr val="BDBDBD"/>
                  </a:solidFill>
                </a:rPr>
                <a:t>it </a:t>
              </a:r>
              <a:r>
                <a:rPr lang="en-gb" cap="none">
                  <a:solidFill>
                    <a:srgbClr val="6C95EB"/>
                  </a:solidFill>
                </a:rPr>
                <a:t>in </a:t>
              </a:r>
              <a:r>
                <a:rPr lang="en-gb" cap="none">
                  <a:solidFill>
                    <a:srgbClr val="BDBDBD"/>
                  </a:solidFill>
                </a:rPr>
                <a:t>feed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Items </a:t>
              </a:r>
              <a:r>
                <a:rPr lang="en-gb" cap="none">
                  <a:solidFill>
                    <a:srgbClr val="6C95EB"/>
                  </a:solidFill>
                </a:rPr>
                <a:t>do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</a:t>
              </a:r>
              <a:r>
                <a:rPr lang="en-gb" cap="none">
                  <a:solidFill>
                    <a:srgbClr val="BDBDBD"/>
                  </a:solidFill>
                </a:rPr>
                <a:t>printfn </a:t>
              </a:r>
              <a:r>
                <a:rPr lang="en-gb" cap="none">
                  <a:solidFill>
                    <a:srgbClr val="C9A26D"/>
                  </a:solidFill>
                </a:rPr>
                <a:t>"- </a:t>
              </a:r>
              <a:r>
                <a:rPr lang="en-gb" cap="none">
                  <a:solidFill>
                    <a:srgbClr val="C191FF"/>
                  </a:solidFill>
                </a:rPr>
                <a:t>%s</a:t>
              </a:r>
              <a:r>
                <a:rPr lang="en-gb" cap="none">
                  <a:solidFill>
                    <a:srgbClr val="C9A26D"/>
                  </a:solidFill>
                </a:rPr>
                <a:t>" </a:t>
              </a:r>
              <a:r>
                <a:rPr lang="en-gb" cap="none">
                  <a:solidFill>
                    <a:srgbClr val="BDBDBD"/>
                  </a:solidFill>
                </a:rPr>
                <a:t>it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Title</a:t>
              </a:r>
              <a:r>
                <a:t>.</a:t>
              </a:r>
              <a:r>
                <a:rPr lang="en-gb" cap="none">
                  <a:solidFill>
                    <a:srgbClr val="66C3CC"/>
                  </a:solidFill>
                </a:rPr>
                <a:t>Text</a:t>
              </a:r>
              <a:br/>
              <a:r>
                <a:rPr lang="en-gb" cap="none">
                  <a:solidFill>
                    <a:srgbClr val="66C3CC"/>
                  </a:solidFill>
                </a:rPr>
                <a:t>  </a:t>
              </a:r>
              <a:r>
                <a:t>| </a:t>
              </a:r>
              <a:r>
                <a:rPr lang="en-gb" cap="none">
                  <a:solidFill>
                    <a:srgbClr val="C191FF"/>
                  </a:solidFill>
                </a:rPr>
                <a:t>Error </a:t>
              </a:r>
              <a:r>
                <a:rPr lang="en-gb" cap="none">
                  <a:solidFill>
                    <a:srgbClr val="BDBDBD"/>
                  </a:solidFill>
                </a:rPr>
                <a:t>err </a:t>
              </a:r>
              <a:r>
                <a:rPr lang="en-gb" cap="none">
                  <a:solidFill>
                    <a:srgbClr val="6C95EB"/>
                  </a:solidFill>
                </a:rPr>
                <a:t>-&gt;</a:t>
              </a:r>
              <a:br/>
              <a:r>
                <a:rPr lang="en-gb" cap="none">
                  <a:solidFill>
                    <a:srgbClr val="6C95EB"/>
                  </a:solidFill>
                </a:rPr>
                <a:t>    </a:t>
              </a:r>
              <a:r>
                <a:rPr lang="en-gb" cap="none">
                  <a:solidFill>
                    <a:srgbClr val="BDBDBD"/>
                  </a:solidFill>
                </a:rPr>
                <a:t>printfn </a:t>
              </a:r>
              <a:r>
                <a:rPr lang="en-gb" cap="none">
                  <a:solidFill>
                    <a:srgbClr val="C9A26D"/>
                  </a:solidFill>
                </a:rPr>
                <a:t>"Error: </a:t>
              </a:r>
              <a:r>
                <a:rPr lang="en-gb" cap="none">
                  <a:solidFill>
                    <a:srgbClr val="C191FF"/>
                  </a:solidFill>
                </a:rPr>
                <a:t>%O</a:t>
              </a:r>
              <a:r>
                <a:rPr lang="en-gb" cap="none">
                  <a:solidFill>
                    <a:srgbClr val="C9A26D"/>
                  </a:solidFill>
                </a:rPr>
                <a:t>" </a:t>
              </a:r>
              <a:r>
                <a:rPr lang="en-gb" cap="none">
                  <a:solidFill>
                    <a:srgbClr val="BDBDBD"/>
                  </a:solidFill>
                </a:rPr>
                <a:t>err</a:t>
              </a:r>
              <a:br/>
              <a:r>
                <a:t>)</a:t>
              </a:r>
              <a:br/>
              <a:br/>
              <a:r>
                <a:rPr lang="en-gb" cap="none">
                  <a:solidFill>
                    <a:srgbClr val="BDBDBD"/>
                  </a:solidFill>
                </a:rPr>
                <a:t>web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Dispose</a:t>
              </a:r>
              <a:r>
                <a:t>()</a:t>
              </a:r>
            </a:p>
          </p:txBody>
        </p:sp>
        <p:sp>
          <p:nvSpPr>
            <p:cNvPr id="9" name="Textfeld 9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P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gEAAJIIAACyJwAAFgoAAAAgAAAmAAAACAAAAP//////////MAAAABQAAAAAAAAAAAD//wAAAQAAAP//AAABAA=="/>
                </a:ext>
              </a:extLst>
            </p:cNvSpPr>
            <p:nvPr/>
          </p:nvSpPr>
          <p:spPr>
            <a:xfrm>
              <a:off x="242570" y="1393190"/>
              <a:ext cx="6210300" cy="24638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Feeds.fsx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  <p:sp>
        <p:nvSpPr>
          <p:cNvPr id="11" name="Rectangle1"/>
          <p:cNvSpPr>
            <a:extLst>
              <a:ext uri="smNativeData">
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0iwAAJUbAABfOQAA5R8AABAgAAAmAAAACAAAAP//////////MAAAABQAAAAAAAAAAAD//wAAAQAAAP//AAABAA=="/>
              </a:ext>
            </a:extLst>
          </p:cNvSpPr>
          <p:nvPr/>
        </p:nvSpPr>
        <p:spPr>
          <a:xfrm>
            <a:off x="7285990" y="4483735"/>
            <a:ext cx="2040255" cy="70104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marL="0" marR="0" indent="0" algn="l" defTabSz="914400">
              <a:hyphen val="0"/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p:prBullet>
                <a:buNone/>
              </p:prBullet>
              <a:tabLst/>
              <a:defRPr lang="en-gb" sz="1000" cap="none">
                <a:solidFill>
                  <a:srgbClr val="BDBDBD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defRPr>
            </a:pPr>
            <a:r>
              <a:rPr lang="en-gb" cap="none">
                <a:solidFill>
                  <a:srgbClr val="6C95EB"/>
                </a:solidFill>
              </a:rPr>
              <a:t>use </a:t>
            </a:r>
            <a:r>
              <a:t>server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6C95EB"/>
                </a:solidFill>
              </a:rPr>
              <a:t>new </a:t>
            </a:r>
            <a:r>
              <a:rPr lang="en-gb" cap="none">
                <a:solidFill>
                  <a:srgbClr val="C191FF"/>
                </a:solidFill>
              </a:rPr>
              <a:t>Server</a:t>
            </a:r>
            <a:r>
              <a:rPr lang="en-gb" cap="none">
                <a:solidFill>
                  <a:srgbClr val="D0D0D0"/>
                </a:solidFill>
              </a:rPr>
              <a:t>()</a:t>
            </a:r>
            <a:br/>
            <a:r>
              <a:rPr lang="en-gb" cap="none">
                <a:solidFill>
                  <a:srgbClr val="6C95EB"/>
                </a:solidFill>
              </a:rPr>
              <a:t>let </a:t>
            </a:r>
            <a:r>
              <a:t>x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t>server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39CC9B"/>
                </a:solidFill>
              </a:rPr>
              <a:t>Foo</a:t>
            </a:r>
            <a:r>
              <a:rPr lang="en-gb" cap="none">
                <a:solidFill>
                  <a:srgbClr val="D0D0D0"/>
                </a:solidFill>
              </a:rPr>
              <a:t>()</a:t>
            </a:r>
            <a:br/>
            <a:r>
              <a:rPr lang="en-gb" cap="none">
                <a:solidFill>
                  <a:srgbClr val="6C95EB"/>
                </a:solidFill>
              </a:rPr>
              <a:t>let </a:t>
            </a:r>
            <a:r>
              <a:t>y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t>server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39CC9B"/>
                </a:solidFill>
              </a:rPr>
              <a:t>Bar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t>x</a:t>
            </a:r>
            <a:r>
              <a:rPr lang="en-gb" cap="none">
                <a:solidFill>
                  <a:srgbClr val="D0D0D0"/>
                </a:solidFill>
              </a:rPr>
              <a:t>)</a:t>
            </a:r>
            <a:br/>
            <a:r>
              <a:t>ignore y</a:t>
            </a:r>
          </a:p>
        </p:txBody>
      </p:sp>
      <p:sp>
        <p:nvSpPr>
          <p:cNvPr id="12" name="Rectangle2"/>
          <p:cNvSpPr>
            <a:extLst>
              <a:ext uri="smNativeData">
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lz0AAMYaAAAOSwAA9iAAABAgAAAmAAAACAAAAP//////////MAAAABQAAAAAAAAAAAD//wAAAQAAAP//AAABAA=="/>
              </a:ext>
            </a:extLst>
          </p:cNvSpPr>
          <p:nvPr/>
        </p:nvSpPr>
        <p:spPr>
          <a:xfrm>
            <a:off x="10012045" y="4352290"/>
            <a:ext cx="2188845" cy="100584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marL="0" marR="0" indent="0" algn="l" defTabSz="914400">
              <a:hyphen val="0"/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p:prBullet>
                <a:buNone/>
              </p:prBullet>
              <a:tabLst/>
              <a:defRPr lang="en-gb" sz="1000" cap="none">
                <a:solidFill>
                  <a:srgbClr val="D0D0D0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defRPr>
            </a:pPr>
            <a:r>
              <a:rPr lang="en-gb" cap="none">
                <a:solidFill>
                  <a:srgbClr val="6C95EB"/>
                </a:solidFill>
              </a:rPr>
              <a:t>async </a:t>
            </a:r>
            <a:r>
              <a:t>{</a:t>
            </a:r>
            <a:br/>
            <a:r>
              <a:t>  </a:t>
            </a:r>
            <a:r>
              <a:rPr lang="en-gb" cap="none">
                <a:solidFill>
                  <a:srgbClr val="6C95EB"/>
                </a:solidFill>
              </a:rPr>
              <a:t>use </a:t>
            </a:r>
            <a:r>
              <a:rPr lang="en-gb" cap="none">
                <a:solidFill>
                  <a:srgbClr val="BDBDBD"/>
                </a:solidFill>
              </a:rPr>
              <a:t>server </a:t>
            </a:r>
            <a:r>
              <a:t>= </a:t>
            </a:r>
            <a:r>
              <a:rPr lang="en-gb" cap="none">
                <a:solidFill>
                  <a:srgbClr val="6C95EB"/>
                </a:solidFill>
              </a:rPr>
              <a:t>new </a:t>
            </a:r>
            <a:r>
              <a:rPr lang="en-gb" cap="none">
                <a:solidFill>
                  <a:srgbClr val="C191FF"/>
                </a:solidFill>
              </a:rPr>
              <a:t>Server</a:t>
            </a:r>
            <a:r>
              <a:t>()</a:t>
            </a:r>
            <a:br/>
            <a:r>
              <a:t>  </a:t>
            </a:r>
            <a:r>
              <a:rPr lang="en-gb" cap="none">
                <a:solidFill>
                  <a:srgbClr val="6C95EB"/>
                </a:solidFill>
              </a:rPr>
              <a:t>let! </a:t>
            </a:r>
            <a:r>
              <a:rPr lang="en-gb" cap="none">
                <a:solidFill>
                  <a:srgbClr val="BDBDBD"/>
                </a:solidFill>
              </a:rPr>
              <a:t>x </a:t>
            </a:r>
            <a:r>
              <a:t>= </a:t>
            </a:r>
            <a:r>
              <a:rPr lang="en-gb" cap="none">
                <a:solidFill>
                  <a:srgbClr val="BDBDBD"/>
                </a:solidFill>
              </a:rPr>
              <a:t>server</a:t>
            </a:r>
            <a:r>
              <a:t>.</a:t>
            </a:r>
            <a:r>
              <a:rPr lang="en-gb" cap="none">
                <a:solidFill>
                  <a:srgbClr val="39CC9B"/>
                </a:solidFill>
              </a:rPr>
              <a:t>Foo</a:t>
            </a:r>
            <a:r>
              <a:t>()</a:t>
            </a:r>
            <a:br/>
            <a:r>
              <a:t>  </a:t>
            </a:r>
            <a:r>
              <a:rPr lang="en-gb" cap="none">
                <a:solidFill>
                  <a:srgbClr val="6C95EB"/>
                </a:solidFill>
              </a:rPr>
              <a:t>let! </a:t>
            </a:r>
            <a:r>
              <a:rPr lang="en-gb" cap="none">
                <a:solidFill>
                  <a:srgbClr val="BDBDBD"/>
                </a:solidFill>
              </a:rPr>
              <a:t>y </a:t>
            </a:r>
            <a:r>
              <a:t>= </a:t>
            </a:r>
            <a:r>
              <a:rPr lang="en-gb" cap="none">
                <a:solidFill>
                  <a:srgbClr val="BDBDBD"/>
                </a:solidFill>
              </a:rPr>
              <a:t>server</a:t>
            </a:r>
            <a:r>
              <a:t>.</a:t>
            </a:r>
            <a:r>
              <a:rPr lang="en-gb" cap="none">
                <a:solidFill>
                  <a:srgbClr val="39CC9B"/>
                </a:solidFill>
              </a:rPr>
              <a:t>Bar</a:t>
            </a:r>
            <a:r>
              <a:t>(</a:t>
            </a:r>
            <a:r>
              <a:rPr lang="en-gb" cap="none">
                <a:solidFill>
                  <a:srgbClr val="BDBDBD"/>
                </a:solidFill>
              </a:rPr>
              <a:t>x</a:t>
            </a:r>
            <a:r>
              <a:t>)</a:t>
            </a:r>
            <a:br/>
            <a:r>
              <a:t>  </a:t>
            </a:r>
            <a:r>
              <a:rPr lang="en-gb" cap="none">
                <a:solidFill>
                  <a:srgbClr val="BDBDBD"/>
                </a:solidFill>
              </a:rPr>
              <a:t>ignore y</a:t>
            </a:r>
            <a:br/>
            <a:r>
              <a:t>}</a:t>
            </a:r>
          </a:p>
        </p:txBody>
      </p:sp>
      <p:sp>
        <p:nvSpPr>
          <p:cNvPr id="13" name="AutoShape1"/>
          <p:cNvSpPr>
            <a:extLst>
              <a:ext uri="smNativeData">
                <pr:smNativeData xmlns:pr="smNativeData" xmlns="smNativeData" val="SMDATA_16_br23ZRMAAAAlAAAAyAAAAA8BAAAAkAAAAEgAAACQAAAASAAAAAAAAAAAAAAAAAAAAAEAAABQAAAAMzMzMzMz5z8AAAAAAADgPwAAAAAAAOA/AAAAAAAA4D8AAAAAAADgPwAAAAAAAOA/AAAAAAAA4D8AAAAAAADgPwAAAAAAAOA/AAAAAAAA4D8CAAAAjAAAAAEAAAAAAAAAU1N5AMzMzAgAAAAAAAAAAAAAAAAAAAAAAAAAAAAAAAAAAAAAZAAAAAEAAABAAAAAAAAAAAAAAAAAAAAAAAAAAAAAAAAAAAAAAAAAAAAAAAAAAAAAAAAAAAAAAAAAAAAAAAAAAAAAAAAAAAAAAAAAAAAAAAAAAAAAAAAAAAAAAAAAAAAAFAAAADwAAAABAAAAAAAAAObm5gw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1N5CczMzAEAAAAAAAAAAAAAAAAAAAAAAAAAAAAAAAAAAAAAAAAAAObm5gV/f38AlpaWA8zMzADAwP8Af39/AAAAAAAAAAAAAAAAAAAAAAAAAAAAIQAAABgAAAAUAAAAzzkAAAQdAAA+PQAAxR4AABAAAAAmAAAACAAAAP//////////MAAAABQAAAAAAAAAAAD//wAAAQAAAP//AAABAA=="/>
              </a:ext>
            </a:extLst>
          </p:cNvSpPr>
          <p:nvPr/>
        </p:nvSpPr>
        <p:spPr>
          <a:xfrm>
            <a:off x="9397365" y="4716780"/>
            <a:ext cx="558165" cy="285115"/>
          </a:xfrm>
          <a:prstGeom prst="rightArrow">
            <a:avLst>
              <a:gd name="adj1" fmla="val 50000"/>
              <a:gd name="adj2" fmla="val 53836"/>
            </a:avLst>
          </a:prstGeom>
          <a:solidFill>
            <a:schemeClr val="accent3"/>
          </a:solidFill>
          <a:ln w="1270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>
    <p:prHF dtFmt="0" ftrStr="The F# Language"/>
  </p:hf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de-de" sz="4800" cap="none"/>
            </a:pPr>
            <a:r>
              <a:t>Web Programming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VikAAKQIAABrTgAAdio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719570" y="1404620"/>
            <a:ext cx="6028055" cy="5497830"/>
          </a:xfrm>
        </p:spPr>
        <p:txBody>
          <a:bodyPr/>
          <a:lstStyle/>
          <a:p>
            <a:pPr>
              <a:defRPr lang="de-de" sz="2600" cap="none"/>
            </a:pPr>
            <a:r>
              <a:t>WebSharper compiles F# to </a:t>
            </a:r>
            <a:r>
              <a:t>JavaScript and </a:t>
            </a:r>
            <a:r>
              <a:t>HTML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A type provider can be used to interact with an existing </a:t>
            </a:r>
            <a:r>
              <a:t>HTML template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F# code on the client and server side can share types and communicate transparently</a:t>
            </a:r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WSkAABsrAACGQwAAlC0AABAAAAAmAAAACAAAAAEAAAAAAAAAMAAAABQAAAAAAAAAAAD//wAAAQAAAP//AAABAA=="/>
              </a:ext>
            </a:extLst>
          </p:cNvSpPr>
          <p:nvPr>
            <p:ph type="ftr" sz="quarter" idx="11"/>
          </p:nvPr>
        </p:nvSpPr>
        <p:spPr>
          <a:xfrm>
            <a:off x="6721475" y="7007225"/>
            <a:ext cx="4255135" cy="401955"/>
          </a:xfrm>
        </p:spPr>
        <p:txBody>
          <a:bodyPr/>
          <a:lstStyle/>
          <a:p>
            <a:pPr>
              <a:defRPr lang="en-gb"/>
            </a:pPr>
            <a:r>
              <a:t>The F# Language</a:t>
            </a:r>
          </a:p>
        </p:txBody>
      </p:sp>
      <p:grpSp>
        <p:nvGrpSpPr>
          <p:cNvPr id="5" name="Gruppieren 4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OC/r0YfAAAAVAAAAAAAAAAAAAAAAAAAAAAAAAAAAAAAAAAAAAAAAAAAAAAAAAAAAAAAAAAAAAAAAAAAAAAAAAAAAAAAAAAAAAAAAAAAAAAAAAAAAAAAAAAAAAAAAAAAACEAAAAYAAAAFAAAAH0BAADWJAAAsScAAIstAAAQAAAAJgAAAAgAAAD/////AAAAAA=="/>
              </a:ext>
            </a:extLst>
          </p:cNvGrpSpPr>
          <p:nvPr/>
        </p:nvGrpSpPr>
        <p:grpSpPr>
          <a:xfrm>
            <a:off x="241935" y="5988050"/>
            <a:ext cx="6210300" cy="1415415"/>
            <a:chOff x="241935" y="5988050"/>
            <a:chExt cx="6210300" cy="1415415"/>
          </a:xfrm>
        </p:grpSpPr>
        <p:sp>
          <p:nvSpPr>
            <p:cNvPr id="7" name="Textfeld 5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AAAACczMz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szMzAEAAAAAAAAAAAAAAAAAAAAAAAAAAAAAAAAAAAAAAAAAAAAAAAB/f38AlpaWA8zMzADAwP8Af39/AAAAAAAAAAAAAAAAAAAAAAAAAAAAIQAAABgAAAAUAAAAfQEAAFomAACxJwAAiy0AAAAgAAAmAAAACAAAAP//////////MAAAABQAAAAAAAAAAAD//wAAAQAAAP//AAABAA=="/>
                </a:ext>
              </a:extLst>
            </p:cNvSpPr>
            <p:nvPr/>
          </p:nvSpPr>
          <p:spPr>
            <a:xfrm>
              <a:off x="241935" y="6234430"/>
              <a:ext cx="6210300" cy="11690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 sz="1000" cap="none"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en-us" cap="none">
                  <a:solidFill>
                    <a:srgbClr val="CCCCCC"/>
                  </a:solidFill>
                </a:rPr>
                <a:t>PS1&gt; </a:t>
              </a:r>
              <a:r>
                <a:rPr lang="en-gb" cap="none">
                  <a:solidFill>
                    <a:srgbClr val="F9F1A5"/>
                  </a:solidFill>
                </a:rPr>
                <a:t>dotnet </a:t>
              </a:r>
              <a:r>
                <a:rPr lang="en-gb" cap="none">
                  <a:solidFill>
                    <a:srgbClr val="CCCCCC"/>
                  </a:solidFill>
                </a:rPr>
                <a:t>new </a:t>
              </a:r>
              <a:r>
                <a:rPr lang="en-gb" cap="none">
                  <a:solidFill>
                    <a:srgbClr val="CCCCCC"/>
                  </a:solidFill>
                </a:rPr>
                <a:t>websharper-spa </a:t>
              </a:r>
              <a:r>
                <a:rPr lang="en-gb" cap="none">
                  <a:solidFill>
                    <a:srgbClr val="767676"/>
                  </a:solidFill>
                </a:rPr>
                <a:t>-</a:t>
              </a:r>
              <a:r>
                <a:rPr lang="en-gb" cap="none">
                  <a:solidFill>
                    <a:srgbClr val="767676"/>
                  </a:solidFill>
                </a:rPr>
                <a:t>lang </a:t>
              </a:r>
              <a:r>
                <a:rPr lang="en-gb" cap="none">
                  <a:solidFill>
                    <a:srgbClr val="3A96DD"/>
                  </a:solidFill>
                </a:rPr>
                <a:t>'F#' </a:t>
              </a:r>
              <a:r>
                <a:rPr lang="en-gb" cap="none">
                  <a:solidFill>
                    <a:srgbClr val="767676"/>
                  </a:solidFill>
                </a:rPr>
                <a:t>-o </a:t>
              </a:r>
              <a:r>
                <a:rPr lang="en-gb" cap="none">
                  <a:solidFill>
                    <a:srgbClr val="CCCCCC"/>
                  </a:solidFill>
                </a:rPr>
                <a:t>Web</a:t>
              </a:r>
              <a:br/>
              <a:r>
                <a:rPr lang="en-gb" cap="none">
                  <a:solidFill>
                    <a:srgbClr val="CCCCCC"/>
                  </a:solidFill>
                </a:rPr>
                <a:t>Die </a:t>
              </a:r>
              <a:r>
                <a:rPr lang="en-gb" cap="none">
                  <a:solidFill>
                    <a:srgbClr val="CCCCCC"/>
                  </a:solidFill>
                </a:rPr>
                <a:t>Vorlage "</a:t>
              </a:r>
              <a:r>
                <a:rPr lang="en-gb" cap="none">
                  <a:solidFill>
                    <a:srgbClr val="CCCCCC"/>
                  </a:solidFill>
                </a:rPr>
                <a:t>WebSharper 6 Single-Page Application" </a:t>
              </a:r>
              <a:r>
                <a:rPr lang="en-gb" cap="none">
                  <a:solidFill>
                    <a:srgbClr val="CCCCCC"/>
                  </a:solidFill>
                </a:rPr>
                <a:t>wurde </a:t>
              </a:r>
              <a:r>
                <a:rPr lang="en-gb" cap="none">
                  <a:solidFill>
                    <a:srgbClr val="CCCCCC"/>
                  </a:solidFill>
                </a:rPr>
                <a:t>erfolgreich </a:t>
              </a:r>
              <a:r>
                <a:rPr lang="en-gb" cap="none">
                  <a:solidFill>
                    <a:srgbClr val="CCCCCC"/>
                  </a:solidFill>
                </a:rPr>
                <a:t>erstellt.</a:t>
              </a:r>
              <a:endParaRPr lang="en-gb" cap="none">
                <a:solidFill>
                  <a:srgbClr val="CCCCCC"/>
                </a:solidFill>
              </a:endParaRPr>
            </a:p>
            <a:p>
              <a:pPr>
                <a:defRPr lang="en-gb" sz="1000" cap="none"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en-us" cap="none">
                  <a:solidFill>
                    <a:srgbClr val="CCCCCC"/>
                  </a:solidFill>
                </a:rPr>
                <a:t>PS1&gt; </a:t>
              </a:r>
              <a:r>
                <a:rPr lang="en-gb" cap="none">
                  <a:solidFill>
                    <a:srgbClr val="F9F1A5"/>
                  </a:solidFill>
                </a:rPr>
                <a:t>dotnet </a:t>
              </a:r>
              <a:r>
                <a:rPr lang="en-gb" cap="none">
                  <a:solidFill>
                    <a:srgbClr val="CCCCCC"/>
                  </a:solidFill>
                </a:rPr>
                <a:t>run </a:t>
              </a:r>
              <a:r>
                <a:rPr lang="en-gb" cap="none">
                  <a:solidFill>
                    <a:srgbClr val="767676"/>
                  </a:solidFill>
                </a:rPr>
                <a:t>--project </a:t>
              </a:r>
              <a:r>
                <a:rPr lang="en-gb" cap="none">
                  <a:solidFill>
                    <a:srgbClr val="CCCCCC"/>
                  </a:solidFill>
                </a:rPr>
                <a:t>Web</a:t>
              </a:r>
              <a:endParaRPr lang="en-gb" cap="none">
                <a:solidFill>
                  <a:srgbClr val="CCCCCC"/>
                </a:solidFill>
              </a:endParaRPr>
            </a:p>
            <a:p>
              <a:pPr>
                <a:defRPr lang="en-gb" sz="1000" cap="none">
                  <a:solidFill>
                    <a:srgbClr val="CCCCCC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t>…</a:t>
              </a:r>
            </a:p>
            <a:p>
              <a:pPr marL="0" marR="0" indent="0" algn="l" defTabSz="448945">
                <a:hyphen val="0"/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p:prBullet>
                  <a:buNone/>
                </p:prBullet>
                <a:tabLst/>
                <a:defRPr lang="en-gb" sz="1000" cap="none">
                  <a:solidFill>
                    <a:srgbClr val="CCCCCC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en-gb" cap="none">
                  <a:solidFill>
                    <a:srgbClr val="13A10E"/>
                  </a:solidFill>
                </a:rPr>
                <a:t>info</a:t>
              </a:r>
              <a:r>
                <a:t>: </a:t>
              </a:r>
              <a:r>
                <a:t>Microsoft.Hosting.Lifetime[14]</a:t>
              </a:r>
            </a:p>
            <a:p>
              <a:pPr marL="0" marR="0" indent="0" algn="l" defTabSz="448945">
                <a:hyphen val="0"/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p:prBullet>
                  <a:buNone/>
                </p:prBullet>
                <a:tabLst/>
                <a:defRPr lang="en-gb" sz="1000" cap="none">
                  <a:solidFill>
                    <a:srgbClr val="CCCCCC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t>      Now listening on: </a:t>
              </a:r>
              <a:r>
                <a:t>http://</a:t>
              </a:r>
              <a:r>
                <a:t>localhost:5000</a:t>
              </a:r>
            </a:p>
            <a:p>
              <a:pPr marL="0" marR="0" indent="0" algn="l" defTabSz="448945">
                <a:hyphen val="0"/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p:prBullet>
                  <a:buNone/>
                </p:prBullet>
                <a:tabLst/>
                <a:defRPr lang="en-gb" sz="1000" cap="none">
                  <a:solidFill>
                    <a:srgbClr val="CCCCCC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t>…</a:t>
              </a:r>
            </a:p>
          </p:txBody>
        </p:sp>
        <p:sp>
          <p:nvSpPr>
            <p:cNvPr id="6" name="Textfeld 6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QEAANYkAACxJwAAWiYAAAAgAAAmAAAACAAAAP//////////MAAAABQAAAAAAAAAAAD//wAAAQAAAP//AAABAA=="/>
                </a:ext>
              </a:extLst>
            </p:cNvSpPr>
            <p:nvPr/>
          </p:nvSpPr>
          <p:spPr>
            <a:xfrm>
              <a:off x="241935" y="5988050"/>
              <a:ext cx="6210300" cy="24638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Interactive Shell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  <p:grpSp>
        <p:nvGrpSpPr>
          <p:cNvPr id="8" name="Group1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AABAAEfAAAAVAAAAAAAAAAAAAAAAAAAAAAAAAAAAAAAAAAAAAAAAAAAAAAAAAAAAAAAAAAAAAAAAAAAAAAAAAAAAAAAAAAAAAAAAAAAAAAAAAAAAAAAAAAAAAAAAAAAACEAAAAYAAAAFAAAAH4BAACSCAAAsicAAPYjAAAQAAAAJgAAAAgAAAD/////AAAAAA=="/>
              </a:ext>
            </a:extLst>
          </p:cNvGrpSpPr>
          <p:nvPr/>
        </p:nvGrpSpPr>
        <p:grpSpPr>
          <a:xfrm>
            <a:off x="242570" y="1393190"/>
            <a:ext cx="6210300" cy="4452620"/>
            <a:chOff x="242570" y="1393190"/>
            <a:chExt cx="6210300" cy="4452620"/>
          </a:xfrm>
        </p:grpSpPr>
        <p:sp>
          <p:nvSpPr>
            <p:cNvPr id="10" name="Rectangle 1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fgEAABYKAACyJwAA9iMAAAAgAAAmAAAACAAAAP//////////MAAAABQAAAAAAAAAAAD//wAAAQAAAP//AAABAA=="/>
                </a:ext>
              </a:extLst>
            </p:cNvSpPr>
            <p:nvPr/>
          </p:nvSpPr>
          <p:spPr>
            <a:xfrm>
              <a:off x="242570" y="1639570"/>
              <a:ext cx="6210300" cy="4206240"/>
            </a:xfrm>
            <a:prstGeom prst="rect">
              <a:avLst/>
            </a:prstGeom>
            <a:solidFill>
              <a:srgbClr val="1E1E1E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marL="0" marR="0" indent="0" algn="l" defTabSz="914400">
                <a:hyphen val="0"/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p:prBullet>
                  <a:buNone/>
                </p:prBullet>
                <a:tabLst/>
                <a:defRPr lang="en-gb" sz="1000" cap="none">
                  <a:solidFill>
                    <a:srgbClr val="C9A26D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en-gb" cap="none">
                  <a:solidFill>
                    <a:srgbClr val="6C95EB"/>
                  </a:solidFill>
                </a:rPr>
                <a:t>module </a:t>
              </a:r>
              <a:r>
                <a:rPr lang="en-gb" cap="none">
                  <a:solidFill>
                    <a:srgbClr val="D0D0D0"/>
                  </a:solidFill>
                </a:rPr>
                <a:t>[&lt;</a:t>
              </a:r>
              <a:r>
                <a:rPr lang="en-gb" cap="none">
                  <a:solidFill>
                    <a:srgbClr val="C191FF"/>
                  </a:solidFill>
                </a:rPr>
                <a:t>WebSharper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C191FF"/>
                  </a:solidFill>
                </a:rPr>
                <a:t>JavaScript</a:t>
              </a:r>
              <a:r>
                <a:rPr lang="en-gb" cap="none">
                  <a:solidFill>
                    <a:srgbClr val="D0D0D0"/>
                  </a:solidFill>
                </a:rPr>
                <a:t>&gt;] </a:t>
              </a:r>
              <a:r>
                <a:rPr lang="en-gb" cap="none">
                  <a:solidFill>
                    <a:srgbClr val="C191FF"/>
                  </a:solidFill>
                </a:rPr>
                <a:t>Client</a:t>
              </a:r>
              <a:br/>
              <a:r>
                <a:rPr lang="en-gb" cap="none">
                  <a:solidFill>
                    <a:srgbClr val="6C95EB"/>
                  </a:solidFill>
                </a:rPr>
                <a:t>open </a:t>
              </a:r>
              <a:r>
                <a:rPr lang="en-gb" cap="none">
                  <a:solidFill>
                    <a:srgbClr val="C191FF"/>
                  </a:solidFill>
                </a:rPr>
                <a:t>WebSharper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C191FF"/>
                  </a:solidFill>
                </a:rPr>
                <a:t>UI</a:t>
              </a:r>
              <a:br/>
              <a:r>
                <a:rPr lang="en-gb" cap="none">
                  <a:solidFill>
                    <a:srgbClr val="6C95EB"/>
                  </a:solidFill>
                </a:rPr>
                <a:t>open </a:t>
              </a:r>
              <a:r>
                <a:rPr lang="en-gb" cap="none">
                  <a:solidFill>
                    <a:srgbClr val="C191FF"/>
                  </a:solidFill>
                </a:rPr>
                <a:t>WebSharper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C191FF"/>
                  </a:solidFill>
                </a:rPr>
                <a:t>UI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C191FF"/>
                  </a:solidFill>
                </a:rPr>
                <a:t>Client</a:t>
              </a:r>
              <a:br/>
              <a:r>
                <a:rPr lang="en-gb" cap="none">
                  <a:solidFill>
                    <a:srgbClr val="6C95EB"/>
                  </a:solidFill>
                </a:rPr>
                <a:t>open </a:t>
              </a:r>
              <a:r>
                <a:rPr lang="en-gb" cap="none">
                  <a:solidFill>
                    <a:srgbClr val="C191FF"/>
                  </a:solidFill>
                </a:rPr>
                <a:t>WebSharper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C191FF"/>
                  </a:solidFill>
                </a:rPr>
                <a:t>UI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C191FF"/>
                  </a:solidFill>
                </a:rPr>
                <a:t>Html</a:t>
              </a:r>
              <a:br/>
              <a:br/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rPr lang="en-gb" cap="none">
                  <a:solidFill>
                    <a:srgbClr val="BDBDBD"/>
                  </a:solidFill>
                </a:rPr>
                <a:t>People </a:t>
              </a:r>
              <a:r>
                <a:rPr lang="en-gb" cap="none">
                  <a:solidFill>
                    <a:srgbClr val="D0D0D0"/>
                  </a:solidFill>
                </a:rPr>
                <a:t>=</a:t>
              </a:r>
              <a:br/>
              <a:r>
                <a:rPr lang="en-gb" cap="none">
                  <a:solidFill>
                    <a:srgbClr val="D0D0D0"/>
                  </a:solidFill>
                </a:rPr>
                <a:t>  </a:t>
              </a:r>
              <a:r>
                <a:rPr lang="en-gb" cap="none">
                  <a:solidFill>
                    <a:srgbClr val="C191FF"/>
                  </a:solidFill>
                </a:rPr>
                <a:t>ListModel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39CC9B"/>
                  </a:solidFill>
                </a:rPr>
                <a:t>FromSeq </a:t>
              </a:r>
              <a:r>
                <a:rPr lang="en-gb" cap="none">
                  <a:solidFill>
                    <a:srgbClr val="D0D0D0"/>
                  </a:solidFill>
                </a:rPr>
                <a:t>[</a:t>
              </a:r>
              <a:br/>
              <a:r>
                <a:rPr lang="en-gb" cap="none">
                  <a:solidFill>
                    <a:srgbClr val="D0D0D0"/>
                  </a:solidFill>
                </a:rPr>
                <a:t>    </a:t>
              </a:r>
              <a:r>
                <a:t>"Alice"</a:t>
              </a:r>
              <a:br/>
              <a:r>
                <a:t>    "Bob"</a:t>
              </a:r>
              <a:br/>
              <a:r>
                <a:t>  </a:t>
              </a:r>
              <a:r>
                <a:rPr lang="en-gb" cap="none">
                  <a:solidFill>
                    <a:srgbClr val="D0D0D0"/>
                  </a:solidFill>
                </a:rPr>
                <a:t>]</a:t>
              </a:r>
              <a:br/>
              <a:br/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rPr lang="en-gb" cap="none">
                  <a:solidFill>
                    <a:srgbClr val="D0D0D0"/>
                  </a:solidFill>
                </a:rPr>
                <a:t>[&lt;</a:t>
              </a:r>
              <a:r>
                <a:rPr lang="en-gb" cap="none">
                  <a:solidFill>
                    <a:srgbClr val="C191FF"/>
                  </a:solidFill>
                </a:rPr>
                <a:t>WebSharper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C191FF"/>
                  </a:solidFill>
                </a:rPr>
                <a:t>SPAEntryPoint</a:t>
              </a:r>
              <a:r>
                <a:rPr lang="en-gb" cap="none">
                  <a:solidFill>
                    <a:srgbClr val="D0D0D0"/>
                  </a:solidFill>
                </a:rPr>
                <a:t>&gt;] </a:t>
              </a:r>
              <a:r>
                <a:rPr lang="en-gb" cap="none">
                  <a:solidFill>
                    <a:srgbClr val="BDBDBD"/>
                  </a:solidFill>
                </a:rPr>
                <a:t>main </a:t>
              </a:r>
              <a:r>
                <a:rPr lang="en-gb" cap="none">
                  <a:solidFill>
                    <a:srgbClr val="D0D0D0"/>
                  </a:solidFill>
                </a:rPr>
                <a:t>() =</a:t>
              </a:r>
              <a:br/>
              <a:r>
                <a:rPr lang="en-gb" cap="none">
                  <a:solidFill>
                    <a:srgbClr val="D0D0D0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rPr lang="en-gb" cap="none">
                  <a:solidFill>
                    <a:srgbClr val="BDBDBD"/>
                  </a:solidFill>
                </a:rPr>
                <a:t>newName </a:t>
              </a:r>
              <a:r>
                <a:rPr lang="en-gb" cap="none">
                  <a:solidFill>
                    <a:srgbClr val="D0D0D0"/>
                  </a:solidFill>
                </a:rPr>
                <a:t>= </a:t>
              </a:r>
              <a:r>
                <a:rPr lang="en-gb" cap="none">
                  <a:solidFill>
                    <a:srgbClr val="C191FF"/>
                  </a:solidFill>
                </a:rPr>
                <a:t>Var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39CC9B"/>
                  </a:solidFill>
                </a:rPr>
                <a:t>Create </a:t>
              </a:r>
              <a:r>
                <a:t>""</a:t>
              </a:r>
              <a:br/>
              <a:r>
                <a:t>      </a:t>
              </a:r>
              <a:br/>
              <a:r>
                <a:t>  </a:t>
              </a:r>
              <a:r>
                <a:rPr lang="en-gb" cap="none">
                  <a:solidFill>
                    <a:srgbClr val="BDBDBD"/>
                  </a:solidFill>
                </a:rPr>
                <a:t>div </a:t>
              </a:r>
              <a:r>
                <a:rPr lang="en-gb" cap="none">
                  <a:solidFill>
                    <a:srgbClr val="D0D0D0"/>
                  </a:solidFill>
                </a:rPr>
                <a:t>[] [</a:t>
              </a:r>
              <a:br/>
              <a:r>
                <a:rPr lang="en-gb" cap="none">
                  <a:solidFill>
                    <a:srgbClr val="D0D0D0"/>
                  </a:solidFill>
                </a:rPr>
                <a:t>    </a:t>
              </a:r>
              <a:r>
                <a:rPr lang="en-gb" cap="none">
                  <a:solidFill>
                    <a:srgbClr val="BDBDBD"/>
                  </a:solidFill>
                </a:rPr>
                <a:t>ul </a:t>
              </a:r>
              <a:r>
                <a:rPr lang="en-gb" cap="none">
                  <a:solidFill>
                    <a:srgbClr val="D0D0D0"/>
                  </a:solidFill>
                </a:rPr>
                <a:t>[] [</a:t>
              </a:r>
              <a:br/>
              <a:r>
                <a:rPr lang="en-gb" cap="none">
                  <a:solidFill>
                    <a:srgbClr val="D0D0D0"/>
                  </a:solidFill>
                </a:rPr>
                <a:t>      </a:t>
              </a:r>
              <a:r>
                <a:rPr lang="en-gb" cap="none">
                  <a:solidFill>
                    <a:srgbClr val="BDBDBD"/>
                  </a:solidFill>
                </a:rPr>
                <a:t>People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66C3CC"/>
                  </a:solidFill>
                </a:rPr>
                <a:t>View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39CC9B"/>
                  </a:solidFill>
                </a:rPr>
                <a:t>DocSeqCached</a:t>
              </a:r>
              <a:r>
                <a:rPr lang="en-gb" cap="none">
                  <a:solidFill>
                    <a:srgbClr val="D0D0D0"/>
                  </a:solidFill>
                </a:rPr>
                <a:t>(</a:t>
              </a:r>
              <a:r>
                <a:rPr lang="en-gb" cap="none">
                  <a:solidFill>
                    <a:srgbClr val="6C95EB"/>
                  </a:solidFill>
                </a:rPr>
                <a:t>fun </a:t>
              </a:r>
              <a:r>
                <a:rPr lang="en-gb" cap="none">
                  <a:solidFill>
                    <a:srgbClr val="D0D0D0"/>
                  </a:solidFill>
                </a:rPr>
                <a:t>(</a:t>
              </a:r>
              <a:r>
                <a:rPr lang="en-gb" cap="none">
                  <a:solidFill>
                    <a:srgbClr val="BDBDBD"/>
                  </a:solidFill>
                </a:rPr>
                <a:t>name</a:t>
              </a:r>
              <a:r>
                <a:rPr lang="en-gb" cap="none">
                  <a:solidFill>
                    <a:srgbClr val="D0D0D0"/>
                  </a:solidFill>
                </a:rPr>
                <a:t>: </a:t>
              </a:r>
              <a:r>
                <a:rPr lang="en-gb" cap="none">
                  <a:solidFill>
                    <a:srgbClr val="C191FF"/>
                  </a:solidFill>
                </a:rPr>
                <a:t>string</a:t>
              </a:r>
              <a:r>
                <a:rPr lang="en-gb" cap="none">
                  <a:solidFill>
                    <a:srgbClr val="D0D0D0"/>
                  </a:solidFill>
                </a:rPr>
                <a:t>) </a:t>
              </a:r>
              <a:r>
                <a:rPr lang="en-gb" cap="none">
                  <a:solidFill>
                    <a:srgbClr val="6C95EB"/>
                  </a:solidFill>
                </a:rPr>
                <a:t>-&gt;</a:t>
              </a:r>
              <a:br/>
              <a:r>
                <a:rPr lang="en-gb" cap="none">
                  <a:solidFill>
                    <a:srgbClr val="6C95EB"/>
                  </a:solidFill>
                </a:rPr>
                <a:t>        </a:t>
              </a:r>
              <a:r>
                <a:rPr lang="en-gb" cap="none">
                  <a:solidFill>
                    <a:srgbClr val="BDBDBD"/>
                  </a:solidFill>
                </a:rPr>
                <a:t>li </a:t>
              </a:r>
              <a:r>
                <a:rPr lang="en-gb" cap="none">
                  <a:solidFill>
                    <a:srgbClr val="D0D0D0"/>
                  </a:solidFill>
                </a:rPr>
                <a:t>[] [</a:t>
              </a:r>
              <a:r>
                <a:rPr lang="en-gb" cap="none">
                  <a:solidFill>
                    <a:srgbClr val="BDBDBD"/>
                  </a:solidFill>
                </a:rPr>
                <a:t>text name</a:t>
              </a:r>
              <a:r>
                <a:rPr lang="en-gb" cap="none">
                  <a:solidFill>
                    <a:srgbClr val="D0D0D0"/>
                  </a:solidFill>
                </a:rPr>
                <a:t>]</a:t>
              </a:r>
              <a:br/>
              <a:r>
                <a:rPr lang="en-gb" cap="none">
                  <a:solidFill>
                    <a:srgbClr val="D0D0D0"/>
                  </a:solidFill>
                </a:rPr>
                <a:t>      )</a:t>
              </a:r>
              <a:br/>
              <a:r>
                <a:rPr lang="en-gb" cap="none">
                  <a:solidFill>
                    <a:srgbClr val="D0D0D0"/>
                  </a:solidFill>
                </a:rPr>
                <a:t>    ]</a:t>
              </a:r>
              <a:br/>
              <a:r>
                <a:rPr lang="en-gb" cap="none">
                  <a:solidFill>
                    <a:srgbClr val="D0D0D0"/>
                  </a:solidFill>
                </a:rPr>
                <a:t>    </a:t>
              </a:r>
              <a:r>
                <a:rPr lang="en-gb" cap="none">
                  <a:solidFill>
                    <a:srgbClr val="BDBDBD"/>
                  </a:solidFill>
                </a:rPr>
                <a:t>div </a:t>
              </a:r>
              <a:r>
                <a:rPr lang="en-gb" cap="none">
                  <a:solidFill>
                    <a:srgbClr val="D0D0D0"/>
                  </a:solidFill>
                </a:rPr>
                <a:t>[] [</a:t>
              </a:r>
              <a:br/>
              <a:r>
                <a:rPr lang="en-gb" cap="none">
                  <a:solidFill>
                    <a:srgbClr val="D0D0D0"/>
                  </a:solidFill>
                </a:rPr>
                <a:t>      </a:t>
              </a:r>
              <a:r>
                <a:rPr lang="en-gb" cap="none">
                  <a:solidFill>
                    <a:srgbClr val="BDBDBD"/>
                  </a:solidFill>
                </a:rPr>
                <a:t>input </a:t>
              </a:r>
              <a:r>
                <a:rPr lang="en-gb" cap="none">
                  <a:solidFill>
                    <a:srgbClr val="D0D0D0"/>
                  </a:solidFill>
                </a:rPr>
                <a:t>[ </a:t>
              </a:r>
              <a:r>
                <a:rPr lang="en-gb" cap="none">
                  <a:solidFill>
                    <a:srgbClr val="C191FF"/>
                  </a:solidFill>
                </a:rPr>
                <a:t>attr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39CC9B"/>
                  </a:solidFill>
                </a:rPr>
                <a:t>placeholder </a:t>
              </a:r>
              <a:r>
                <a:t>"Name"</a:t>
              </a:r>
              <a:r>
                <a:rPr lang="en-gb" cap="none">
                  <a:solidFill>
                    <a:srgbClr val="D0D0D0"/>
                  </a:solidFill>
                </a:rPr>
                <a:t>; </a:t>
              </a:r>
              <a:r>
                <a:rPr lang="en-gb" cap="none">
                  <a:solidFill>
                    <a:srgbClr val="C191FF"/>
                  </a:solidFill>
                </a:rPr>
                <a:t>Attr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BDBDBD"/>
                  </a:solidFill>
                </a:rPr>
                <a:t>Value </a:t>
              </a:r>
              <a:r>
                <a:rPr lang="en-gb" cap="none">
                  <a:solidFill>
                    <a:srgbClr val="BDBDBD"/>
                  </a:solidFill>
                </a:rPr>
                <a:t>newName </a:t>
              </a:r>
              <a:r>
                <a:rPr lang="en-gb" cap="none">
                  <a:solidFill>
                    <a:srgbClr val="D0D0D0"/>
                  </a:solidFill>
                </a:rPr>
                <a:t>] []</a:t>
              </a:r>
              <a:br/>
              <a:r>
                <a:rPr lang="en-gb" cap="none">
                  <a:solidFill>
                    <a:srgbClr val="D0D0D0"/>
                  </a:solidFill>
                </a:rPr>
                <a:t>      </a:t>
              </a:r>
              <a:r>
                <a:rPr lang="en-gb" cap="none">
                  <a:solidFill>
                    <a:srgbClr val="BDBDBD"/>
                  </a:solidFill>
                </a:rPr>
                <a:t>button </a:t>
              </a:r>
              <a:r>
                <a:rPr lang="en-gb" cap="none">
                  <a:solidFill>
                    <a:srgbClr val="D0D0D0"/>
                  </a:solidFill>
                </a:rPr>
                <a:t>[ </a:t>
              </a:r>
              <a:r>
                <a:rPr lang="en-gb" cap="none">
                  <a:solidFill>
                    <a:srgbClr val="C191FF"/>
                  </a:solidFill>
                </a:rPr>
                <a:t>on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39CC9B"/>
                  </a:solidFill>
                </a:rPr>
                <a:t>click </a:t>
              </a:r>
              <a:r>
                <a:rPr lang="en-gb" cap="none">
                  <a:solidFill>
                    <a:srgbClr val="D0D0D0"/>
                  </a:solidFill>
                </a:rPr>
                <a:t>(</a:t>
              </a:r>
              <a:r>
                <a:rPr lang="en-gb" cap="none">
                  <a:solidFill>
                    <a:srgbClr val="6C95EB"/>
                  </a:solidFill>
                </a:rPr>
                <a:t>fun </a:t>
              </a:r>
              <a:r>
                <a:rPr lang="en-gb" cap="none">
                  <a:solidFill>
                    <a:srgbClr val="D0D0D0"/>
                  </a:solidFill>
                </a:rPr>
                <a:t>_ _ </a:t>
              </a:r>
              <a:r>
                <a:rPr lang="en-gb" cap="none">
                  <a:solidFill>
                    <a:srgbClr val="6C95EB"/>
                  </a:solidFill>
                </a:rPr>
                <a:t>-&gt; </a:t>
              </a:r>
              <a:r>
                <a:rPr lang="en-gb" cap="none">
                  <a:solidFill>
                    <a:srgbClr val="BDBDBD"/>
                  </a:solidFill>
                </a:rPr>
                <a:t>People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39CC9B"/>
                  </a:solidFill>
                </a:rPr>
                <a:t>Add</a:t>
              </a:r>
              <a:r>
                <a:rPr lang="en-gb" cap="none">
                  <a:solidFill>
                    <a:srgbClr val="D0D0D0"/>
                  </a:solidFill>
                </a:rPr>
                <a:t>(</a:t>
              </a:r>
              <a:r>
                <a:rPr lang="en-gb" cap="none">
                  <a:solidFill>
                    <a:srgbClr val="BDBDBD"/>
                  </a:solidFill>
                </a:rPr>
                <a:t>newName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66C3CC"/>
                  </a:solidFill>
                </a:rPr>
                <a:t>Value</a:t>
              </a:r>
              <a:r>
                <a:rPr lang="en-gb" cap="none">
                  <a:solidFill>
                    <a:srgbClr val="D0D0D0"/>
                  </a:solidFill>
                </a:rPr>
                <a:t>)) ] [ </a:t>
              </a:r>
              <a:r>
                <a:rPr lang="en-gb" cap="none">
                  <a:solidFill>
                    <a:srgbClr val="BDBDBD"/>
                  </a:solidFill>
                </a:rPr>
                <a:t>text </a:t>
              </a:r>
              <a:r>
                <a:t>"Add" </a:t>
              </a:r>
              <a:r>
                <a:rPr lang="en-gb" cap="none">
                  <a:solidFill>
                    <a:srgbClr val="D0D0D0"/>
                  </a:solidFill>
                </a:rPr>
                <a:t>]</a:t>
              </a:r>
              <a:br/>
              <a:r>
                <a:rPr lang="en-gb" cap="none">
                  <a:solidFill>
                    <a:srgbClr val="D0D0D0"/>
                  </a:solidFill>
                </a:rPr>
                <a:t>      </a:t>
              </a:r>
              <a:r>
                <a:rPr lang="en-gb" cap="none">
                  <a:solidFill>
                    <a:srgbClr val="BDBDBD"/>
                  </a:solidFill>
                </a:rPr>
                <a:t>div </a:t>
              </a:r>
              <a:r>
                <a:rPr lang="en-gb" cap="none">
                  <a:solidFill>
                    <a:srgbClr val="D0D0D0"/>
                  </a:solidFill>
                </a:rPr>
                <a:t>[] [ </a:t>
              </a:r>
              <a:r>
                <a:rPr lang="en-gb" cap="none">
                  <a:solidFill>
                    <a:srgbClr val="BDBDBD"/>
                  </a:solidFill>
                </a:rPr>
                <a:t>text </a:t>
              </a:r>
              <a:r>
                <a:t>"You are about to add: "</a:t>
              </a:r>
              <a:r>
                <a:rPr lang="en-gb" cap="none">
                  <a:solidFill>
                    <a:srgbClr val="D0D0D0"/>
                  </a:solidFill>
                </a:rPr>
                <a:t>; </a:t>
              </a:r>
              <a:r>
                <a:rPr lang="en-gb" cap="none">
                  <a:solidFill>
                    <a:srgbClr val="BDBDBD"/>
                  </a:solidFill>
                </a:rPr>
                <a:t>text </a:t>
              </a:r>
              <a:r>
                <a:rPr lang="en-gb" cap="none">
                  <a:solidFill>
                    <a:srgbClr val="BDBDBD"/>
                  </a:solidFill>
                </a:rPr>
                <a:t>newName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66C3CC"/>
                  </a:solidFill>
                </a:rPr>
                <a:t>V </a:t>
              </a:r>
              <a:r>
                <a:rPr lang="en-gb" cap="none">
                  <a:solidFill>
                    <a:srgbClr val="D0D0D0"/>
                  </a:solidFill>
                </a:rPr>
                <a:t>]</a:t>
              </a:r>
              <a:br/>
              <a:r>
                <a:rPr lang="en-gb" cap="none">
                  <a:solidFill>
                    <a:srgbClr val="D0D0D0"/>
                  </a:solidFill>
                </a:rPr>
                <a:t>    ]</a:t>
              </a:r>
              <a:br/>
              <a:r>
                <a:rPr lang="en-gb" cap="none">
                  <a:solidFill>
                    <a:srgbClr val="D0D0D0"/>
                  </a:solidFill>
                </a:rPr>
                <a:t>  ]</a:t>
              </a:r>
              <a:br/>
              <a:r>
                <a:rPr lang="en-gb" cap="none">
                  <a:solidFill>
                    <a:srgbClr val="D0D0D0"/>
                  </a:solidFill>
                </a:rPr>
                <a:t>  </a:t>
              </a:r>
              <a:r>
                <a:rPr lang="en-gb" cap="none">
                  <a:solidFill>
                    <a:srgbClr val="39CC9B"/>
                  </a:solidFill>
                </a:rPr>
                <a:t>|&gt; </a:t>
              </a:r>
              <a:r>
                <a:rPr lang="en-gb" cap="none">
                  <a:solidFill>
                    <a:srgbClr val="C191FF"/>
                  </a:solidFill>
                </a:rPr>
                <a:t>Doc</a:t>
              </a:r>
              <a:r>
                <a:rPr lang="en-gb" cap="none">
                  <a:solidFill>
                    <a:srgbClr val="D0D0D0"/>
                  </a:solidFill>
                </a:rPr>
                <a:t>.</a:t>
              </a:r>
              <a:r>
                <a:rPr lang="en-gb" cap="none">
                  <a:solidFill>
                    <a:srgbClr val="BDBDBD"/>
                  </a:solidFill>
                </a:rPr>
                <a:t>RunById </a:t>
              </a:r>
              <a:r>
                <a:t>"main"</a:t>
              </a:r>
            </a:p>
          </p:txBody>
        </p:sp>
        <p:sp>
          <p:nvSpPr>
            <p:cNvPr id="9" name="Textfeld 9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gEAAJIIAACyJwAAFgoAAAAgAAAmAAAACAAAAP//////////MAAAABQAAAAAAAAAAAD//wAAAQAAAP//AAABAA=="/>
                </a:ext>
              </a:extLst>
            </p:cNvSpPr>
            <p:nvPr/>
          </p:nvSpPr>
          <p:spPr>
            <a:xfrm>
              <a:off x="242570" y="1393190"/>
              <a:ext cx="6210300" cy="24638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Client.fs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  <p:pic>
        <p:nvPicPr>
          <p:cNvPr id="11" name="Picture1"/>
          <p:cNvPicPr>
            <a:picLocks noChangeAspect="1"/>
            <a:extLst>
              <a:ext uri="smNativeData">
                <pr:smNativeData xmlns:pr="smNativeData" xmlns="smNativeData" val="SMDATA_18_br23ZRMAAAAlAAAAEQAAAC8B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Obm5gXMzMwBAAAAAAAAAAAAAAAAAAAAAAAAAAAAAAAAAAAAAAAAAAAAAAACf39/AJaWlgPMzMwAwMD/AH9/fwAAAAAAAAAAAAAAAAD///8AAAAAACEAAAAYAAAAFAAAANI0AACODgAAPkEAAHIV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586470" y="2366010"/>
            <a:ext cx="2019300" cy="11201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>
    <p:prHF dtFmt="0" ftrStr="The F# Language"/>
  </p:hf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de-de" sz="4800" cap="none"/>
            </a:pPr>
            <a:r>
              <a:t>Other Interesting Frameworks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KQIAACLTgAAjSkAABAAAAAmAAAACAAAAAEg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71830" y="1404620"/>
            <a:ext cx="12096115" cy="53498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en-gb" sz="2600" cap="none"/>
            </a:pPr>
            <a:r>
              <a:rPr lang="en-us" cap="none">
                <a:hlinkClick r:id="rId2"/>
              </a:rPr>
              <a:t>SciSharp</a:t>
            </a:r>
            <a:br/>
            <a:r>
              <a:rPr lang="en-us" cap="none"/>
              <a:t>Numerical primitives similar to </a:t>
            </a:r>
            <a:r>
              <a:rPr lang="en-us" cap="none"/>
              <a:t>numpy / </a:t>
            </a:r>
            <a:r>
              <a:rPr lang="en-us" cap="none"/>
              <a:t>scipy and</a:t>
            </a:r>
            <a:br/>
            <a:r>
              <a:rPr lang="en-us" cap="none"/>
              <a:t>bindings to deep learning libraries</a:t>
            </a:r>
            <a:endParaRPr lang="en-us" cap="none"/>
          </a:p>
          <a:p>
            <a:pPr>
              <a:lnSpc>
                <a:spcPct val="80000"/>
              </a:lnSpc>
              <a:defRPr lang="en-gb" sz="2600" cap="none"/>
            </a:pPr>
            <a:endParaRPr lang="en-us" cap="none"/>
          </a:p>
          <a:p>
            <a:pPr>
              <a:lnSpc>
                <a:spcPct val="80000"/>
              </a:lnSpc>
              <a:defRPr lang="en-gb" sz="2600" cap="none"/>
            </a:pPr>
            <a:r>
              <a:rPr lang="en-us" cap="none">
                <a:hlinkClick r:id="rId3"/>
              </a:rPr>
              <a:t>ML.NET</a:t>
            </a:r>
            <a:br/>
            <a:r>
              <a:rPr lang="en-us" cap="none"/>
              <a:t>Model-based machine learning and inference</a:t>
            </a:r>
            <a:endParaRPr lang="en-us" cap="none"/>
          </a:p>
          <a:p>
            <a:pPr>
              <a:lnSpc>
                <a:spcPct val="80000"/>
              </a:lnSpc>
              <a:defRPr lang="en-gb" sz="2600" cap="none"/>
            </a:pPr>
            <a:endParaRPr lang="en-us" cap="none"/>
          </a:p>
          <a:p>
            <a:pPr>
              <a:lnSpc>
                <a:spcPct val="80000"/>
              </a:lnSpc>
              <a:defRPr lang="en-gb" sz="2600" cap="none"/>
            </a:pPr>
            <a:r>
              <a:rPr lang="en-us" cap="none">
                <a:hlinkClick r:id="rId4"/>
              </a:rPr>
              <a:t>Aardvark</a:t>
            </a:r>
            <a:br/>
            <a:r>
              <a:rPr lang="en-us" cap="none"/>
              <a:t>Advanced </a:t>
            </a:r>
            <a:r>
              <a:rPr lang="en-us" cap="none"/>
              <a:t>3D visualization and </a:t>
            </a:r>
            <a:r>
              <a:rPr lang="en-us" cap="none"/>
              <a:t>GPU programming</a:t>
            </a:r>
            <a:endParaRPr lang="en-us" cap="none"/>
          </a:p>
          <a:p>
            <a:pPr>
              <a:lnSpc>
                <a:spcPct val="80000"/>
              </a:lnSpc>
              <a:defRPr lang="en-gb" sz="2600" cap="none"/>
            </a:pPr>
            <a:endParaRPr lang="en-us" cap="none"/>
          </a:p>
          <a:p>
            <a:pPr>
              <a:lnSpc>
                <a:spcPct val="80000"/>
              </a:lnSpc>
              <a:defRPr lang="en-gb" sz="2600" cap="none"/>
            </a:pPr>
            <a:r>
              <a:rPr lang="en-us" cap="none">
                <a:hlinkClick r:id="rId5"/>
              </a:rPr>
              <a:t>WebSharper</a:t>
            </a:r>
            <a:r>
              <a:rPr lang="en-us" cap="none"/>
              <a:t> or </a:t>
            </a:r>
            <a:r>
              <a:rPr lang="en-us" cap="none">
                <a:hlinkClick r:id="rId6"/>
              </a:rPr>
              <a:t>Fable</a:t>
            </a:r>
            <a:br/>
            <a:r>
              <a:rPr lang="en-us" cap="none"/>
              <a:t>Web applications using F# on the client and server side. </a:t>
            </a:r>
            <a:r>
              <a:rPr lang="en-us" cap="none"/>
              <a:t>WebSharper integrates best with .NET tooling while Fable integrates best with </a:t>
            </a:r>
            <a:r>
              <a:rPr lang="en-us" cap="none"/>
              <a:t>Node.js tooling</a:t>
            </a:r>
            <a:endParaRPr lang="en-us" cap="none"/>
          </a:p>
          <a:p>
            <a:pPr>
              <a:lnSpc>
                <a:spcPct val="80000"/>
              </a:lnSpc>
              <a:defRPr lang="en-gb" sz="2600" cap="none"/>
            </a:pPr>
            <a:endParaRPr lang="en-us" cap="none"/>
          </a:p>
          <a:p>
            <a:pPr>
              <a:lnSpc>
                <a:spcPct val="80000"/>
              </a:lnSpc>
              <a:defRPr lang="en-gb" sz="2600" cap="none"/>
            </a:pPr>
            <a:r>
              <a:rPr lang="en-us" cap="none">
                <a:hlinkClick r:id="rId7"/>
              </a:rPr>
              <a:t>Xamarin</a:t>
            </a:r>
            <a:br/>
            <a:r>
              <a:rPr lang="en-us" cap="none"/>
              <a:t>Mobile applications on Android and </a:t>
            </a:r>
            <a:r>
              <a:rPr lang="en-us" cap="none"/>
              <a:t>iOS</a:t>
            </a:r>
            <a:endParaRPr lang="en-us" cap="none"/>
          </a:p>
          <a:p>
            <a:pPr>
              <a:lnSpc>
                <a:spcPct val="80000"/>
              </a:lnSpc>
              <a:defRPr lang="en-gb" sz="2600" cap="none"/>
            </a:pPr>
            <a:endParaRPr lang="de-de" cap="none"/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BwAABsrAABtNgAAlC0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r>
              <a:t>The F#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>
    <p:prHF dtFmt="0" ftrStr="The F# Language"/>
  </p:hf>
</p:sld>
</file>

<file path=ppt/slides/slide1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de-de" sz="4800" cap="none"/>
            </a:pPr>
            <a:r>
              <a:t>Summary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KQIAACLTgAAjSkAABAAAAAmAAAACAAAAAEg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71830" y="1404620"/>
            <a:ext cx="12096115" cy="53498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de-de" sz="2600" cap="none"/>
            </a:pPr>
            <a:r>
              <a:t>F# is a general purpose programming language with many useful libraries</a:t>
            </a:r>
            <a:br/>
            <a:r>
              <a:t>(some specific to F#, some from the larger .NET ecosystem)</a:t>
            </a:r>
          </a:p>
          <a:p>
            <a:pPr>
              <a:lnSpc>
                <a:spcPct val="80000"/>
              </a:lnSpc>
              <a:defRPr lang="de-de" sz="2600" cap="none"/>
            </a:pPr>
          </a:p>
          <a:p>
            <a:pPr>
              <a:lnSpc>
                <a:spcPct val="80000"/>
              </a:lnSpc>
              <a:defRPr lang="de-de" sz="2600" cap="none"/>
            </a:pPr>
            <a:r>
              <a:t>F# is a mature language with both an active </a:t>
            </a:r>
            <a:r>
              <a:t>OpenSource community and commercial backing</a:t>
            </a:r>
          </a:p>
          <a:p>
            <a:pPr>
              <a:lnSpc>
                <a:spcPct val="80000"/>
              </a:lnSpc>
              <a:defRPr lang="de-de" sz="2600" cap="none"/>
            </a:pPr>
          </a:p>
          <a:p>
            <a:pPr>
              <a:lnSpc>
                <a:spcPct val="80000"/>
              </a:lnSpc>
              <a:defRPr lang="de-de" sz="2600" cap="none"/>
            </a:pPr>
            <a:r>
              <a:t>F# combines useful features of functional and object-oriented programming languages</a:t>
            </a:r>
          </a:p>
          <a:p>
            <a:pPr>
              <a:lnSpc>
                <a:spcPct val="80000"/>
              </a:lnSpc>
              <a:defRPr lang="de-de" sz="2600" cap="none"/>
            </a:pPr>
          </a:p>
          <a:p>
            <a:pPr>
              <a:lnSpc>
                <a:spcPct val="80000"/>
              </a:lnSpc>
              <a:defRPr lang="de-de" sz="2600" cap="none"/>
            </a:pPr>
            <a:r>
              <a:t>The combination of strong typing, type inference, and interactive compilation makes the language well suited for rapid </a:t>
            </a:r>
            <a:r>
              <a:t>prototyping with fewer bugs</a:t>
            </a:r>
          </a:p>
          <a:p>
            <a:pPr>
              <a:lnSpc>
                <a:spcPct val="80000"/>
              </a:lnSpc>
              <a:defRPr lang="de-de" sz="2600" cap="none"/>
            </a:pPr>
          </a:p>
          <a:p>
            <a:pPr>
              <a:lnSpc>
                <a:spcPct val="80000"/>
              </a:lnSpc>
              <a:defRPr lang="de-de" sz="2600" cap="none"/>
            </a:pPr>
            <a:r>
              <a:t>(Cross-)compilation and deployment of full applications is pretty easy</a:t>
            </a:r>
            <a:br/>
            <a:r>
              <a:t>(thanks to .NET Core tooling)</a:t>
            </a:r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BwAABsrAABtNgAAlC0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r>
              <a:t>The F#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>
    <p:prHF dtFmt="0" ftrStr="The F# Language"/>
  </p:hf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en-us" sz="4800" cap="none"/>
            </a:pPr>
            <a:r>
              <a:t>Outline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KQIAACLTgAACysAABAAAAAmAAAACAAAAAEg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71830" y="1404620"/>
            <a:ext cx="12096115" cy="559244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en-us" sz="3000" cap="none"/>
            </a:pPr>
            <a:r>
              <a:t>History and Related Languages</a:t>
            </a:r>
          </a:p>
          <a:p>
            <a:pPr>
              <a:lnSpc>
                <a:spcPct val="80000"/>
              </a:lnSpc>
              <a:defRPr lang="en-us" sz="3000" cap="none"/>
            </a:pPr>
            <a:r>
              <a:t>Notable Features</a:t>
            </a:r>
          </a:p>
          <a:p>
            <a:pPr lvl="1">
              <a:lnSpc>
                <a:spcPct val="80000"/>
              </a:lnSpc>
              <a:defRPr lang="en-us" sz="2600" cap="none"/>
            </a:pPr>
            <a:r>
              <a:t>Cross-Platform Support</a:t>
            </a:r>
          </a:p>
          <a:p>
            <a:pPr lvl="1">
              <a:lnSpc>
                <a:spcPct val="80000"/>
              </a:lnSpc>
              <a:defRPr lang="en-us" sz="2600" cap="none"/>
            </a:pPr>
            <a:r>
              <a:t>Immutability</a:t>
            </a:r>
          </a:p>
          <a:p>
            <a:pPr lvl="1">
              <a:lnSpc>
                <a:spcPct val="80000"/>
              </a:lnSpc>
              <a:defRPr lang="en-us" sz="2600" cap="none"/>
            </a:pPr>
            <a:r>
              <a:t>Structured Types and Pattern Matching</a:t>
            </a:r>
          </a:p>
          <a:p>
            <a:pPr lvl="1">
              <a:lnSpc>
                <a:spcPct val="80000"/>
              </a:lnSpc>
              <a:defRPr lang="en-us" sz="2600" cap="none"/>
            </a:pPr>
            <a:r>
              <a:t>Units of Measure</a:t>
            </a:r>
          </a:p>
          <a:p>
            <a:pPr lvl="1">
              <a:lnSpc>
                <a:spcPct val="80000"/>
              </a:lnSpc>
              <a:defRPr lang="en-us" sz="2600" cap="none"/>
            </a:pPr>
            <a:r>
              <a:t>Adaptive and Reactive Programming</a:t>
            </a:r>
          </a:p>
          <a:p>
            <a:pPr lvl="1">
              <a:lnSpc>
                <a:spcPct val="80000"/>
              </a:lnSpc>
              <a:defRPr lang="en-us" sz="2600" cap="none"/>
            </a:pPr>
            <a:r>
              <a:t>Asynchronous Programming</a:t>
            </a:r>
          </a:p>
          <a:p>
            <a:pPr>
              <a:lnSpc>
                <a:spcPct val="80000"/>
              </a:lnSpc>
              <a:defRPr lang="en-us" sz="3000" cap="none"/>
            </a:pPr>
            <a:r>
              <a:t>Interesting Frameworks</a:t>
            </a:r>
          </a:p>
          <a:p>
            <a:pPr lvl="1">
              <a:lnSpc>
                <a:spcPct val="80000"/>
              </a:lnSpc>
              <a:defRPr lang="en-us" sz="2600" cap="none"/>
            </a:pPr>
            <a:r>
              <a:rPr lang="en-us" cap="none">
                <a:hlinkClick r:id="rId3"/>
              </a:rPr>
              <a:t>SciSharp</a:t>
            </a:r>
            <a:endParaRPr lang="en-us" cap="none">
              <a:hlinkClick r:id="rId3"/>
            </a:endParaRPr>
          </a:p>
          <a:p>
            <a:pPr lvl="1">
              <a:lnSpc>
                <a:spcPct val="80000"/>
              </a:lnSpc>
              <a:defRPr lang="en-us" sz="2600" cap="none"/>
            </a:pPr>
            <a:r>
              <a:rPr lang="en-us" cap="none">
                <a:hlinkClick r:id="rId4"/>
              </a:rPr>
              <a:t>ML.NET</a:t>
            </a:r>
            <a:endParaRPr lang="en-us" cap="none">
              <a:hlinkClick r:id="rId4"/>
            </a:endParaRPr>
          </a:p>
          <a:p>
            <a:pPr lvl="1">
              <a:lnSpc>
                <a:spcPct val="80000"/>
              </a:lnSpc>
              <a:defRPr lang="en-us" sz="2600" cap="none"/>
            </a:pPr>
            <a:r>
              <a:rPr lang="en-us" cap="none">
                <a:hlinkClick r:id="rId5"/>
              </a:rPr>
              <a:t>XPlot</a:t>
            </a:r>
            <a:endParaRPr lang="en-us" cap="none">
              <a:hlinkClick r:id="rId5"/>
            </a:endParaRPr>
          </a:p>
          <a:p>
            <a:pPr lvl="1">
              <a:lnSpc>
                <a:spcPct val="80000"/>
              </a:lnSpc>
              <a:defRPr lang="en-us" sz="2600" cap="none">
                <a:hlinkClick r:id="rId6"/>
              </a:defRPr>
            </a:pPr>
            <a:r>
              <a:rPr lang="en-us">
                <a:hlinkClick r:id="rId6"/>
              </a:rPr>
              <a:t>FSharp.Data</a:t>
            </a:r>
            <a:endParaRPr lang="en-us">
              <a:hlinkClick r:id="rId6"/>
            </a:endParaRPr>
          </a:p>
          <a:p>
            <a:pPr lvl="1">
              <a:lnSpc>
                <a:spcPct val="80000"/>
              </a:lnSpc>
              <a:defRPr lang="en-us" sz="2600" cap="none"/>
            </a:pPr>
            <a:r>
              <a:rPr lang="en-us" cap="none">
                <a:hlinkClick r:id="rId7"/>
              </a:rPr>
              <a:t>FSharp.Data.Adaptive</a:t>
            </a:r>
            <a:endParaRPr lang="en-us" cap="none">
              <a:hlinkClick r:id="rId7"/>
            </a:endParaRPr>
          </a:p>
          <a:p>
            <a:pPr lvl="1">
              <a:lnSpc>
                <a:spcPct val="80000"/>
              </a:lnSpc>
              <a:defRPr lang="en-us" sz="2600" cap="none"/>
            </a:pPr>
            <a:r>
              <a:rPr lang="en-us" cap="none">
                <a:hlinkClick r:id="rId8"/>
              </a:rPr>
              <a:t>Aardvark</a:t>
            </a:r>
            <a:endParaRPr lang="en-us" cap="none">
              <a:hlinkClick r:id="rId8"/>
            </a:endParaRPr>
          </a:p>
          <a:p>
            <a:pPr lvl="1">
              <a:lnSpc>
                <a:spcPct val="80000"/>
              </a:lnSpc>
              <a:defRPr lang="en-us" sz="2600" cap="none"/>
            </a:pPr>
            <a:r>
              <a:rPr lang="en-us" cap="none">
                <a:hlinkClick r:id="rId9"/>
              </a:rPr>
              <a:t>WebSharper</a:t>
            </a:r>
            <a:r>
              <a:t> or </a:t>
            </a:r>
            <a:r>
              <a:rPr lang="en-us" cap="none">
                <a:hlinkClick r:id="rId10"/>
              </a:rPr>
              <a:t>Fable</a:t>
            </a:r>
            <a:endParaRPr lang="en-us" cap="none">
              <a:hlinkClick r:id="rId10"/>
            </a:endParaRPr>
          </a:p>
          <a:p>
            <a:pPr lvl="1">
              <a:lnSpc>
                <a:spcPct val="80000"/>
              </a:lnSpc>
              <a:defRPr lang="en-us" sz="2600" cap="none"/>
            </a:pPr>
            <a:r>
              <a:rPr lang="en-us" cap="none">
                <a:hlinkClick r:id="rId11"/>
              </a:rPr>
              <a:t>Xamarin</a:t>
            </a:r>
            <a:endParaRPr lang="en-us" cap="none">
              <a:hlinkClick r:id="rId11"/>
            </a:endParaRPr>
          </a:p>
        </p:txBody>
      </p:sp>
      <p:sp>
        <p:nvSpPr>
          <p:cNvPr id="4" name="Footer Placeholder 39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BwAABsrAABtNgAAlC0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r>
              <a:t>The F#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>
    <p:prHF dtFmt="0" ftrStr="The F# Language"/>
  </p:hf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de-de" sz="4800" cap="none"/>
            </a:pPr>
            <a:r>
              <a:t>History and Related Languages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KQIAACLTgAAjSkAABAAAAAmAAAACAAAAAEg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71830" y="1404620"/>
            <a:ext cx="12096115" cy="53498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de-de" sz="3000" cap="none"/>
            </a:pPr>
            <a:r>
              <a:t>Created around 2005 in an effort to expand the set of available programming languages on the .NET platform</a:t>
            </a:r>
          </a:p>
          <a:p>
            <a:pPr>
              <a:lnSpc>
                <a:spcPct val="80000"/>
              </a:lnSpc>
              <a:defRPr lang="de-de" sz="3000" cap="none"/>
            </a:pPr>
          </a:p>
          <a:p>
            <a:pPr>
              <a:lnSpc>
                <a:spcPct val="80000"/>
              </a:lnSpc>
              <a:defRPr lang="de-de" sz="3000" cap="none"/>
            </a:pPr>
            <a:r>
              <a:t>Syntactically a member of the ML family of languages in general and</a:t>
            </a:r>
            <a:br/>
            <a:r>
              <a:t>similar to </a:t>
            </a:r>
            <a:r>
              <a:t>OCaml in particular</a:t>
            </a:r>
          </a:p>
          <a:p>
            <a:pPr>
              <a:lnSpc>
                <a:spcPct val="80000"/>
              </a:lnSpc>
              <a:defRPr lang="de-de" sz="3000" cap="none"/>
            </a:pPr>
          </a:p>
          <a:p>
            <a:pPr>
              <a:lnSpc>
                <a:spcPct val="80000"/>
              </a:lnSpc>
              <a:defRPr lang="de-de" sz="3000" cap="none"/>
            </a:pPr>
            <a:r>
              <a:t>Also influenced by </a:t>
            </a:r>
            <a:r>
              <a:t>Erlang, </a:t>
            </a:r>
            <a:r>
              <a:t>Haskell, Python, Scala, C#</a:t>
            </a:r>
          </a:p>
          <a:p>
            <a:pPr>
              <a:lnSpc>
                <a:spcPct val="80000"/>
              </a:lnSpc>
              <a:defRPr lang="de-de" sz="3000" cap="none"/>
            </a:pPr>
          </a:p>
          <a:p>
            <a:pPr>
              <a:lnSpc>
                <a:spcPct val="80000"/>
              </a:lnSpc>
              <a:defRPr lang="de-de" sz="3000" cap="none"/>
            </a:pPr>
            <a:r>
              <a:t>Fully cross-platform since around 2010</a:t>
            </a:r>
            <a:br/>
            <a:r>
              <a:t>(initially through </a:t>
            </a:r>
            <a:r>
              <a:t>Mono, nowadays with .NET Core)</a:t>
            </a:r>
          </a:p>
          <a:p>
            <a:pPr>
              <a:lnSpc>
                <a:spcPct val="80000"/>
              </a:lnSpc>
              <a:defRPr lang="de-de" sz="3000" cap="none"/>
            </a:pPr>
          </a:p>
          <a:p>
            <a:pPr>
              <a:lnSpc>
                <a:spcPct val="80000"/>
              </a:lnSpc>
              <a:defRPr lang="de-de" sz="3000" cap="none"/>
            </a:pPr>
            <a:r>
              <a:t>Current stable version 8.0, fully supported by Microsoft</a:t>
            </a:r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BwAABsrAABtNgAAlC0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r>
              <a:t>The F#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>
    <p:prHF dtFmt="0" ftrStr="The F# Language"/>
  </p:hf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de-de" sz="4800" cap="none"/>
            </a:pPr>
            <a:r>
              <a:t>Hello World!</a:t>
            </a:r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BwAABsrAABtNgAAlC0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r>
              <a:t>The F# Language</a:t>
            </a:r>
          </a:p>
        </p:txBody>
      </p:sp>
      <p:grpSp>
        <p:nvGrpSpPr>
          <p:cNvPr id="4" name="Gruppieren 32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OC/r0YfAAAAVAAAAAAAAAAAAAAAAAAAAAAAAAAAAAAAAAAAAAAAAAAAAAAAAAAAAAAAAAAAAAAAAAAAAAAAAAAAAAAAAAAAAAAAAAAAAAAAAAAAAAAAAAAAAAAAAAAAACEAAAAYAAAAFAAAAH8BAACSCAAAsycAANoYAAAQAAAAJgAAAAgAAAD/////AAAAAA=="/>
              </a:ext>
            </a:extLst>
          </p:cNvGrpSpPr>
          <p:nvPr/>
        </p:nvGrpSpPr>
        <p:grpSpPr>
          <a:xfrm>
            <a:off x="243205" y="1393190"/>
            <a:ext cx="6210300" cy="2646680"/>
            <a:chOff x="243205" y="1393190"/>
            <a:chExt cx="6210300" cy="2646680"/>
          </a:xfrm>
        </p:grpSpPr>
        <p:sp>
          <p:nvSpPr>
            <p:cNvPr id="6" name="Textfeld 16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AAAACczMz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szMzAEAAAAAAAAAAAAAAAAAAAAAAAAAAAAAAAAAAAAAAAAAAAAAAAB/f38AlpaWA8zMzADAwP8Af39/AAAAAAAAAAAAAAAAAAAAAAAAAAAAIQAAABgAAAAUAAAAfwEAABYKAACzJwAA2hgAAAAgAAAmAAAACAAAAP//////////MAAAABQAAAAAAAAAAAD//wAAAQAAAP//AAABAA=="/>
                </a:ext>
              </a:extLst>
            </p:cNvSpPr>
            <p:nvPr/>
          </p:nvSpPr>
          <p:spPr>
            <a:xfrm>
              <a:off x="243205" y="1639570"/>
              <a:ext cx="6210300" cy="2400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 sz="1000" cap="none"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de-de" cap="none">
                  <a:solidFill>
                    <a:srgbClr val="CCCCCC"/>
                  </a:solidFill>
                </a:rPr>
                <a:t>PS1&gt; </a:t>
              </a:r>
              <a:r>
                <a:rPr lang="de-de" cap="none">
                  <a:solidFill>
                    <a:srgbClr val="F9F1A5"/>
                  </a:solidFill>
                </a:rPr>
                <a:t>dotnet </a:t>
              </a:r>
              <a:r>
                <a:rPr lang="de-de" cap="none">
                  <a:solidFill>
                    <a:srgbClr val="CCCCCC"/>
                  </a:solidFill>
                </a:rPr>
                <a:t>fsi</a:t>
              </a:r>
              <a:br/>
              <a:br/>
              <a:r>
                <a:rPr lang="en-gb" cap="none">
                  <a:solidFill>
                    <a:srgbClr val="CCCCCC"/>
                  </a:solidFill>
                </a:rPr>
                <a:t>Microsoft (R) F# Interactive, Version 12.8.0.0 </a:t>
              </a:r>
              <a:r>
                <a:rPr lang="en-gb" cap="none">
                  <a:solidFill>
                    <a:srgbClr val="CCCCCC"/>
                  </a:solidFill>
                </a:rPr>
                <a:t>für F# 8.0</a:t>
              </a:r>
              <a:br/>
              <a:r>
                <a:rPr lang="en-gb" cap="none">
                  <a:solidFill>
                    <a:srgbClr val="CCCCCC"/>
                  </a:solidFill>
                </a:rPr>
                <a:t>Copyright (C) Microsoft Corporation. </a:t>
              </a:r>
              <a:r>
                <a:rPr lang="en-gb" cap="none">
                  <a:solidFill>
                    <a:srgbClr val="CCCCCC"/>
                  </a:solidFill>
                </a:rPr>
                <a:t>Alle </a:t>
              </a:r>
              <a:r>
                <a:rPr lang="en-gb" cap="none">
                  <a:solidFill>
                    <a:srgbClr val="CCCCCC"/>
                  </a:solidFill>
                </a:rPr>
                <a:t>Rechte </a:t>
              </a:r>
              <a:r>
                <a:rPr lang="en-gb" cap="none">
                  <a:solidFill>
                    <a:srgbClr val="CCCCCC"/>
                  </a:solidFill>
                </a:rPr>
                <a:t>vorbehalten.</a:t>
              </a:r>
              <a:br/>
              <a:br/>
              <a:r>
                <a:rPr lang="en-gb" cap="none">
                  <a:solidFill>
                    <a:srgbClr val="CCCCCC"/>
                  </a:solidFill>
                </a:rPr>
                <a:t>Um </a:t>
              </a:r>
              <a:r>
                <a:rPr lang="en-gb" cap="none">
                  <a:solidFill>
                    <a:srgbClr val="CCCCCC"/>
                  </a:solidFill>
                </a:rPr>
                <a:t>Hilfe </a:t>
              </a:r>
              <a:r>
                <a:rPr lang="en-gb" cap="none">
                  <a:solidFill>
                    <a:srgbClr val="CCCCCC"/>
                  </a:solidFill>
                </a:rPr>
                <a:t>zu </a:t>
              </a:r>
              <a:r>
                <a:rPr lang="en-gb" cap="none">
                  <a:solidFill>
                    <a:srgbClr val="CCCCCC"/>
                  </a:solidFill>
                </a:rPr>
                <a:t>erhalten, </a:t>
              </a:r>
              <a:r>
                <a:rPr lang="en-gb" cap="none">
                  <a:solidFill>
                    <a:srgbClr val="CCCCCC"/>
                  </a:solidFill>
                </a:rPr>
                <a:t>geben </a:t>
              </a:r>
              <a:r>
                <a:rPr lang="en-gb" cap="none">
                  <a:solidFill>
                    <a:srgbClr val="CCCCCC"/>
                  </a:solidFill>
                </a:rPr>
                <a:t>Sie "#help;;" </a:t>
              </a:r>
              <a:r>
                <a:rPr lang="en-gb" cap="none">
                  <a:solidFill>
                    <a:srgbClr val="CCCCCC"/>
                  </a:solidFill>
                </a:rPr>
                <a:t>ein.</a:t>
              </a:r>
              <a:endParaRPr lang="en-gb" cap="none">
                <a:solidFill>
                  <a:srgbClr val="CCCCCC"/>
                </a:solidFill>
              </a:endParaRPr>
            </a:p>
            <a:p>
              <a:pPr>
                <a:defRPr lang="en-gb" sz="1000" cap="none"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br/>
              <a:r>
                <a:rPr lang="de-de" cap="none">
                  <a:solidFill>
                    <a:srgbClr val="CCCCCC"/>
                  </a:solidFill>
                </a:rPr>
                <a:t>&gt; </a:t>
              </a:r>
              <a:r>
                <a:rPr lang="de-de" cap="none">
                  <a:solidFill>
                    <a:srgbClr val="CCCCCC"/>
                  </a:solidFill>
                </a:rPr>
                <a:t>printfn "Hello world!";;</a:t>
              </a:r>
              <a:br/>
              <a:r>
                <a:rPr lang="de-de" cap="none">
                  <a:solidFill>
                    <a:srgbClr val="CCCCCC"/>
                  </a:solidFill>
                </a:rPr>
                <a:t>Hello world!</a:t>
              </a:r>
              <a:br/>
              <a:r>
                <a:rPr lang="de-de" cap="none">
                  <a:solidFill>
                    <a:srgbClr val="F2F2F2"/>
                  </a:solidFill>
                </a:rPr>
                <a:t>val</a:t>
              </a:r>
              <a:r>
                <a:rPr lang="de-de" cap="none">
                  <a:solidFill>
                    <a:srgbClr val="CCCCCC"/>
                  </a:solidFill>
                </a:rPr>
                <a:t> it: </a:t>
              </a:r>
              <a:r>
                <a:rPr lang="de-de" cap="none">
                  <a:solidFill>
                    <a:srgbClr val="61D6D6"/>
                  </a:solidFill>
                </a:rPr>
                <a:t>unit </a:t>
              </a:r>
              <a:r>
                <a:rPr lang="de-de" cap="none">
                  <a:solidFill>
                    <a:srgbClr val="CCCCCC"/>
                  </a:solidFill>
                </a:rPr>
                <a:t>= ()</a:t>
              </a:r>
              <a:br/>
              <a:br/>
              <a:r>
                <a:rPr lang="de-de" cap="none">
                  <a:solidFill>
                    <a:srgbClr val="CCCCCC"/>
                  </a:solidFill>
                </a:rPr>
                <a:t>&gt; </a:t>
              </a:r>
              <a:r>
                <a:rPr lang="de-de" cap="none">
                  <a:solidFill>
                    <a:srgbClr val="CCCCCC"/>
                  </a:solidFill>
                </a:rPr>
                <a:t>sprintf "Hello %s!" "world";;</a:t>
              </a:r>
              <a:br/>
              <a:r>
                <a:rPr lang="de-de" cap="none">
                  <a:solidFill>
                    <a:srgbClr val="F2F2F2"/>
                  </a:solidFill>
                </a:rPr>
                <a:t>val</a:t>
              </a:r>
              <a:r>
                <a:rPr lang="de-de" cap="none">
                  <a:solidFill>
                    <a:srgbClr val="CCCCCC"/>
                  </a:solidFill>
                </a:rPr>
                <a:t> it: </a:t>
              </a:r>
              <a:r>
                <a:rPr lang="de-de" cap="none">
                  <a:solidFill>
                    <a:srgbClr val="61D6D6"/>
                  </a:solidFill>
                </a:rPr>
                <a:t>string </a:t>
              </a:r>
              <a:r>
                <a:rPr lang="de-de" cap="none">
                  <a:solidFill>
                    <a:srgbClr val="CCCCCC"/>
                  </a:solidFill>
                </a:rPr>
                <a:t>= </a:t>
              </a:r>
              <a:r>
                <a:rPr lang="de-de" cap="none">
                  <a:solidFill>
                    <a:srgbClr val="F9F1A5"/>
                  </a:solidFill>
                </a:rPr>
                <a:t>"Hello world!"</a:t>
              </a:r>
              <a:br/>
              <a:br/>
              <a:r>
                <a:rPr lang="de-de" cap="none">
                  <a:solidFill>
                    <a:srgbClr val="CCCCCC"/>
                  </a:solidFill>
                </a:rPr>
                <a:t>&gt; #quit;;</a:t>
              </a:r>
              <a:endParaRPr lang="de-de" cap="none"/>
            </a:p>
          </p:txBody>
        </p:sp>
        <p:sp>
          <p:nvSpPr>
            <p:cNvPr id="5" name="Textfeld 28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wEAAJIIAACzJwAAFgoAAAAgAAAmAAAACAAAAP//////////MAAAABQAAAAAAAAAAAD//wAAAQAAAP//AAABAA=="/>
                </a:ext>
              </a:extLst>
            </p:cNvSpPr>
            <p:nvPr/>
          </p:nvSpPr>
          <p:spPr>
            <a:xfrm>
              <a:off x="243205" y="1393190"/>
              <a:ext cx="6210300" cy="24638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Interactive Shell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  <p:sp>
        <p:nvSpPr>
          <p:cNvPr id="7" name="Inhaltsplatzhalter 2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VikAAKQIAABzTgAAVic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719570" y="1404620"/>
            <a:ext cx="6033135" cy="4989830"/>
          </a:xfrm>
        </p:spPr>
        <p:txBody>
          <a:bodyPr/>
          <a:lstStyle/>
          <a:p>
            <a:pPr>
              <a:defRPr lang="de-de" sz="2600" cap="none"/>
            </a:pPr>
            <a:r>
              <a:t>F# can be used interactively</a:t>
            </a:r>
            <a:br/>
            <a:r>
              <a:t>(</a:t>
            </a:r>
            <a:r>
              <a:t>Jupyter notebook integration exists)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F# can be used like a script interpreter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Most code is an expression with a value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The language is strongly typed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Types can be inferred in many cases</a:t>
            </a:r>
          </a:p>
        </p:txBody>
      </p:sp>
      <p:grpSp>
        <p:nvGrpSpPr>
          <p:cNvPr id="8" name="Gruppieren 7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AAAAAAfAAAAVAAAAAAAAAAAAAAAAAAAAAAAAAAAAAAAAAAAAAAAAAAAAAAAAAAAAAAAAAAAAAAAAAAAAAAAAAAAAAAAAAAAAAAAAAAAAAAAAAAAAAAAAAAAAAAAAAAAACEAAAAYAAAAFAAAAH8BAABeGgAAsycAAFgeAAAQAAAAJgAAAAgAAAD/////AAAAAA=="/>
              </a:ext>
            </a:extLst>
          </p:cNvGrpSpPr>
          <p:nvPr/>
        </p:nvGrpSpPr>
        <p:grpSpPr>
          <a:xfrm>
            <a:off x="243205" y="4286250"/>
            <a:ext cx="6210300" cy="646430"/>
            <a:chOff x="243205" y="4286250"/>
            <a:chExt cx="6210300" cy="646430"/>
          </a:xfrm>
        </p:grpSpPr>
        <p:sp>
          <p:nvSpPr>
            <p:cNvPr id="10" name="Rectangle 1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fwEAAOIbAACzJwAAWB4AAAAgAAAmAAAACAAAAP//////////MAAAABQAAAAAAAAAAAD//wAAAQAAAP//AAABAA=="/>
                </a:ext>
              </a:extLst>
            </p:cNvSpPr>
            <p:nvPr/>
          </p:nvSpPr>
          <p:spPr>
            <a:xfrm>
              <a:off x="243205" y="4532630"/>
              <a:ext cx="6210300" cy="400050"/>
            </a:xfrm>
            <a:prstGeom prst="rect">
              <a:avLst/>
            </a:prstGeom>
            <a:solidFill>
              <a:srgbClr val="1E1E1E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marL="0" marR="0" indent="0" algn="l" defTabSz="914400">
                <a:hyphen val="0"/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p:prBullet>
                  <a:buNone/>
                </p:prBullet>
                <a:tabLst/>
                <a:defRPr lang="en-gb" sz="1000" cap="none">
                  <a:solidFill>
                    <a:srgbClr val="BDBDBD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t>who </a:t>
              </a:r>
              <a:r>
                <a:rPr lang="en-gb" cap="none">
                  <a:solidFill>
                    <a:srgbClr val="D0D0D0"/>
                  </a:solidFill>
                </a:rPr>
                <a:t>= </a:t>
              </a:r>
              <a:r>
                <a:rPr lang="en-gb" cap="none">
                  <a:solidFill>
                    <a:srgbClr val="C9A26D"/>
                  </a:solidFill>
                </a:rPr>
                <a:t>"world"</a:t>
              </a:r>
              <a:br/>
              <a:r>
                <a:t>printfn </a:t>
              </a:r>
              <a:r>
                <a:rPr lang="en-gb" cap="none">
                  <a:solidFill>
                    <a:srgbClr val="C9A26D"/>
                  </a:solidFill>
                </a:rPr>
                <a:t>"Hello </a:t>
              </a:r>
              <a:r>
                <a:rPr lang="en-gb" cap="none">
                  <a:solidFill>
                    <a:srgbClr val="C191FF"/>
                  </a:solidFill>
                </a:rPr>
                <a:t>%s</a:t>
              </a:r>
              <a:r>
                <a:rPr lang="en-gb" cap="none">
                  <a:solidFill>
                    <a:srgbClr val="C9A26D"/>
                  </a:solidFill>
                </a:rPr>
                <a:t>! How are you?" </a:t>
              </a:r>
              <a:r>
                <a:t>who</a:t>
              </a:r>
            </a:p>
          </p:txBody>
        </p:sp>
        <p:sp>
          <p:nvSpPr>
            <p:cNvPr id="9" name="Textfeld 9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wEAAF4aAACzJwAA4hsAAAAgAAAmAAAACAAAAP//////////MAAAABQAAAAAAAAAAAD//wAAAQAAAP//AAABAA=="/>
                </a:ext>
              </a:extLst>
            </p:cNvSpPr>
            <p:nvPr/>
          </p:nvSpPr>
          <p:spPr>
            <a:xfrm>
              <a:off x="243205" y="4286250"/>
              <a:ext cx="6210300" cy="24638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Hello.fsx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  <p:grpSp>
        <p:nvGrpSpPr>
          <p:cNvPr id="11" name="Gruppieren 13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ICAgAAfAAAAVAAAAAAAAAAAAAAAAAAAAAAAAAAAAAAAAAAAAAAAAAAAAAAAAAAAAAAAAAAAAAAAAAAAAAAAAAAAAAAAAAAAAAAAAAAAAAAAAAAAAAAAAAAAAAAAAAAAACEAAAAYAAAAFAAAAH4BAADcHwAAsicAANYjAAAQAAAAJgAAAAgAAAD/////AAAAAA=="/>
              </a:ext>
            </a:extLst>
          </p:cNvGrpSpPr>
          <p:nvPr/>
        </p:nvGrpSpPr>
        <p:grpSpPr>
          <a:xfrm>
            <a:off x="242570" y="5179060"/>
            <a:ext cx="6210300" cy="646430"/>
            <a:chOff x="242570" y="5179060"/>
            <a:chExt cx="6210300" cy="646430"/>
          </a:xfrm>
        </p:grpSpPr>
        <p:sp>
          <p:nvSpPr>
            <p:cNvPr id="13" name="Textfeld 14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AAAACczMz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szMzAEAAAAAAAAAAAAAAAAAAAAAAAAAAAAAAAAAAAAAAAAAAAAAAAB/f38AlpaWA8zMzADAwP8Af39/AAAAAAAAAAAAAAAAAAAAAAAAAAAAIQAAABgAAAAUAAAAfgEAAGAhAACyJwAA1iMAAAAgAAAmAAAACAAAAP//////////MAAAABQAAAAAAAAAAAD//wAAAQAAAP//AAABAA=="/>
                </a:ext>
              </a:extLst>
            </p:cNvSpPr>
            <p:nvPr/>
          </p:nvSpPr>
          <p:spPr>
            <a:xfrm>
              <a:off x="242570" y="5425440"/>
              <a:ext cx="6210300" cy="400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PS1&gt; </a:t>
              </a:r>
              <a:r>
                <a:rPr lang="de-de" sz="1000" cap="none">
                  <a:solidFill>
                    <a:srgbClr val="F9F1A5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dotnet </a:t>
              </a: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fsi </a:t>
              </a: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Hello.fsx</a:t>
              </a:r>
              <a:br/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Hello world! How are you?</a:t>
              </a:r>
              <a:endParaRPr lang="de-de" sz="1000" cap="none">
                <a:latin typeface="Cascadia Code" pitchFamily="3" charset="0"/>
                <a:ea typeface="Arial Unicode MS" pitchFamily="0" charset="0"/>
                <a:cs typeface="Arial Unicode MS" pitchFamily="0" charset="0"/>
              </a:endParaRPr>
            </a:p>
          </p:txBody>
        </p:sp>
        <p:sp>
          <p:nvSpPr>
            <p:cNvPr id="12" name="Textfeld 15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gEAANwfAACyJwAAYCEAAAAgAAAmAAAACAAAAP//////////MAAAABQAAAAAAAAAAAD//wAAAQAAAP//AAABAA=="/>
                </a:ext>
              </a:extLst>
            </p:cNvSpPr>
            <p:nvPr/>
          </p:nvSpPr>
          <p:spPr>
            <a:xfrm>
              <a:off x="242570" y="5179060"/>
              <a:ext cx="6210300" cy="24638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Interactive Shell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>
    <p:prHF dtFmt="0" ftrStr="The F# Language"/>
  </p:hf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de-de" sz="4800" cap="none"/>
            </a:pPr>
            <a:r>
              <a:t>Hello World!</a:t>
            </a:r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VikAABsrAACDQwAAlC0AABAAAAAmAAAACAAAAAEAAAAAAAAAMAAAABQAAAAAAAAAAAD//wAAAQAAAP//AAABAA=="/>
              </a:ext>
            </a:extLst>
          </p:cNvSpPr>
          <p:nvPr>
            <p:ph type="ftr" sz="quarter" idx="11"/>
          </p:nvPr>
        </p:nvSpPr>
        <p:spPr>
          <a:xfrm>
            <a:off x="6719570" y="7007225"/>
            <a:ext cx="4255135" cy="401955"/>
          </a:xfrm>
        </p:spPr>
        <p:txBody>
          <a:bodyPr/>
          <a:lstStyle/>
          <a:p>
            <a:pPr>
              <a:defRPr lang="en-gb"/>
            </a:pPr>
            <a:r>
              <a:t>The F# Language</a:t>
            </a:r>
          </a:p>
        </p:txBody>
      </p:sp>
      <p:grpSp>
        <p:nvGrpSpPr>
          <p:cNvPr id="4" name="Gruppieren 30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OC/r0YfAAAAVAAAAAAAAAAAAAAAAAAAAAAAAAAAAAAAAAAAAAAAAAAAAAAAAAAAAAAAAAAAAAAAAAAAAAAAAAAAAAAAAAAAAAAAAAAAAAAAAAAAAAAAAAAAAAAAAAAAACEAAAAYAAAAFAAAAH4BAACSCAAAsicAAB8UAAAQAAAAJgAAAAgAAAD/////AAAAAA=="/>
              </a:ext>
            </a:extLst>
          </p:cNvGrpSpPr>
          <p:nvPr/>
        </p:nvGrpSpPr>
        <p:grpSpPr>
          <a:xfrm>
            <a:off x="242570" y="1393190"/>
            <a:ext cx="6210300" cy="1877695"/>
            <a:chOff x="242570" y="1393190"/>
            <a:chExt cx="6210300" cy="1877695"/>
          </a:xfrm>
        </p:grpSpPr>
        <p:sp>
          <p:nvSpPr>
            <p:cNvPr id="6" name="Rectangle 1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fgEAABYKAACyJwAAHxQAAAAgAAAmAAAACAAAAP//////////MAAAABQAAAAAAAAAAAD//wAAAQAAAP//AAABAA=="/>
                </a:ext>
              </a:extLst>
            </p:cNvSpPr>
            <p:nvPr/>
          </p:nvSpPr>
          <p:spPr>
            <a:xfrm>
              <a:off x="242570" y="1639570"/>
              <a:ext cx="6210300" cy="1631315"/>
            </a:xfrm>
            <a:prstGeom prst="rect">
              <a:avLst/>
            </a:prstGeom>
            <a:solidFill>
              <a:srgbClr val="1E1E1E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marL="0" marR="0" indent="0" algn="l" defTabSz="914400">
                <a:hyphen val="0"/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p:prBullet>
                  <a:buNone/>
                </p:prBullet>
                <a:tabLst/>
                <a:defRPr lang="en-gb" sz="1000" cap="none">
                  <a:solidFill>
                    <a:srgbClr val="ED94C0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en-gb" cap="none">
                  <a:solidFill>
                    <a:srgbClr val="D0D0D0"/>
                  </a:solidFill>
                </a:rPr>
                <a:t>[&lt;</a:t>
              </a:r>
              <a:r>
                <a:rPr lang="en-gb" cap="none">
                  <a:solidFill>
                    <a:srgbClr val="D0D0D0"/>
                  </a:solidFill>
                </a:rPr>
                <a:t>EntryPoint&gt;]</a:t>
              </a:r>
              <a:br/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rPr lang="en-gb" cap="none">
                  <a:solidFill>
                    <a:srgbClr val="D0D0D0"/>
                  </a:solidFill>
                </a:rPr>
                <a:t>main </a:t>
              </a:r>
              <a:r>
                <a:rPr lang="en-gb" cap="none">
                  <a:solidFill>
                    <a:srgbClr val="D0D0D0"/>
                  </a:solidFill>
                </a:rPr>
                <a:t>args =</a:t>
              </a:r>
              <a:br/>
              <a:r>
                <a:rPr lang="en-gb" cap="none">
                  <a:solidFill>
                    <a:srgbClr val="D0D0D0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rPr lang="en-gb" cap="none">
                  <a:solidFill>
                    <a:srgbClr val="D0D0D0"/>
                  </a:solidFill>
                </a:rPr>
                <a:t>who =</a:t>
              </a:r>
              <a:br/>
              <a:r>
                <a:rPr lang="en-gb" cap="none">
                  <a:solidFill>
                    <a:srgbClr val="D0D0D0"/>
                  </a:solidFill>
                </a:rPr>
                <a:t>    </a:t>
              </a:r>
              <a:r>
                <a:rPr lang="en-gb" cap="none">
                  <a:solidFill>
                    <a:srgbClr val="6C95EB"/>
                  </a:solidFill>
                </a:rPr>
                <a:t>match </a:t>
              </a:r>
              <a:r>
                <a:rPr lang="en-gb" cap="none">
                  <a:solidFill>
                    <a:srgbClr val="D0D0D0"/>
                  </a:solidFill>
                </a:rPr>
                <a:t>Array.tryHead </a:t>
              </a:r>
              <a:r>
                <a:rPr lang="en-gb" cap="none">
                  <a:solidFill>
                    <a:srgbClr val="D0D0D0"/>
                  </a:solidFill>
                </a:rPr>
                <a:t>args </a:t>
              </a:r>
              <a:r>
                <a:rPr lang="en-gb" cap="none">
                  <a:solidFill>
                    <a:srgbClr val="6C95EB"/>
                  </a:solidFill>
                </a:rPr>
                <a:t>with</a:t>
              </a:r>
              <a:br/>
              <a:r>
                <a:rPr lang="en-gb" cap="none">
                  <a:solidFill>
                    <a:srgbClr val="6C95EB"/>
                  </a:solidFill>
                </a:rPr>
                <a:t>    </a:t>
              </a:r>
              <a:r>
                <a:rPr lang="en-gb" cap="none">
                  <a:solidFill>
                    <a:srgbClr val="D0D0D0"/>
                  </a:solidFill>
                </a:rPr>
                <a:t>| Some v </a:t>
              </a:r>
              <a:r>
                <a:rPr lang="en-gb" cap="none">
                  <a:solidFill>
                    <a:srgbClr val="6C95EB"/>
                  </a:solidFill>
                </a:rPr>
                <a:t>-&gt; </a:t>
              </a:r>
              <a:r>
                <a:rPr lang="en-gb" cap="none">
                  <a:solidFill>
                    <a:srgbClr val="D0D0D0"/>
                  </a:solidFill>
                </a:rPr>
                <a:t>v</a:t>
              </a:r>
              <a:br/>
              <a:r>
                <a:rPr lang="en-gb" cap="none">
                  <a:solidFill>
                    <a:srgbClr val="D0D0D0"/>
                  </a:solidFill>
                </a:rPr>
                <a:t>    | None   </a:t>
              </a:r>
              <a:r>
                <a:rPr lang="en-gb" cap="none">
                  <a:solidFill>
                    <a:srgbClr val="6C95EB"/>
                  </a:solidFill>
                </a:rPr>
                <a:t>-&gt; </a:t>
              </a:r>
              <a:r>
                <a:rPr lang="en-gb" cap="none">
                  <a:solidFill>
                    <a:srgbClr val="C9A26D"/>
                  </a:solidFill>
                </a:rPr>
                <a:t>"world"</a:t>
              </a:r>
              <a:br/>
              <a:br/>
              <a:r>
                <a:rPr lang="en-gb" cap="none">
                  <a:solidFill>
                    <a:srgbClr val="C9A26D"/>
                  </a:solidFill>
                </a:rPr>
                <a:t>  </a:t>
              </a:r>
              <a:r>
                <a:rPr lang="en-gb" cap="none">
                  <a:solidFill>
                    <a:srgbClr val="D0D0D0"/>
                  </a:solidFill>
                </a:rPr>
                <a:t>printfn </a:t>
              </a:r>
              <a:r>
                <a:rPr lang="en-gb" cap="none">
                  <a:solidFill>
                    <a:srgbClr val="C9A26D"/>
                  </a:solidFill>
                </a:rPr>
                <a:t>"Hello %s! How are you?" </a:t>
              </a:r>
              <a:r>
                <a:rPr lang="en-gb" cap="none">
                  <a:solidFill>
                    <a:srgbClr val="D0D0D0"/>
                  </a:solidFill>
                </a:rPr>
                <a:t>who</a:t>
              </a:r>
              <a:br/>
              <a:br/>
              <a:r>
                <a:rPr lang="en-gb" cap="none">
                  <a:solidFill>
                    <a:srgbClr val="D0D0D0"/>
                  </a:solidFill>
                </a:rPr>
                <a:t>  </a:t>
              </a:r>
              <a:r>
                <a:t>0</a:t>
              </a:r>
            </a:p>
          </p:txBody>
        </p:sp>
        <p:sp>
          <p:nvSpPr>
            <p:cNvPr id="5" name="Textfeld 23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gEAAJIIAACyJwAAFgoAAAAgAAAmAAAACAAAAP//////////MAAAABQAAAAAAAAAAAD//wAAAQAAAP//AAABAA=="/>
                </a:ext>
              </a:extLst>
            </p:cNvSpPr>
            <p:nvPr/>
          </p:nvSpPr>
          <p:spPr>
            <a:xfrm>
              <a:off x="242570" y="1393190"/>
              <a:ext cx="6210300" cy="24638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Hello.fs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  <p:grpSp>
        <p:nvGrpSpPr>
          <p:cNvPr id="7" name="Gruppieren 26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AAAAAAfAAAAVAAAAAAAAAAAAAAAAAAAAAAAAAAAAAAAAAAAAAAAAAAAAAAAAAAAAAAAAAAAAAAAAAAAAAAAAAAAAAAAAAAAAAAAAAAAAAAAAAAAAAAAAAAAAAAAAAAAACEAAAAYAAAAFAAAAH4BAADNFAAAsicAAFohAAAQAAAAJgAAAAgAAAD/////AAAAAA=="/>
              </a:ext>
            </a:extLst>
          </p:cNvGrpSpPr>
          <p:nvPr/>
        </p:nvGrpSpPr>
        <p:grpSpPr>
          <a:xfrm>
            <a:off x="242570" y="3381375"/>
            <a:ext cx="6210300" cy="2040255"/>
            <a:chOff x="242570" y="3381375"/>
            <a:chExt cx="6210300" cy="2040255"/>
          </a:xfrm>
        </p:grpSpPr>
        <p:sp>
          <p:nvSpPr>
            <p:cNvPr id="9" name="Rectangle 2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fgEAAF4WAACyJwAAWiEAAAAgAAAmAAAACAAAAP//////////MAAAABQAAAAAAAAAAAD//wAAAQAAAP//AAABAA=="/>
                </a:ext>
              </a:extLst>
            </p:cNvSpPr>
            <p:nvPr/>
          </p:nvSpPr>
          <p:spPr>
            <a:xfrm>
              <a:off x="242570" y="3636010"/>
              <a:ext cx="6210300" cy="1785620"/>
            </a:xfrm>
            <a:prstGeom prst="rect">
              <a:avLst/>
            </a:prstGeom>
            <a:solidFill>
              <a:srgbClr val="1E1E1E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marL="0" marR="0" indent="0" algn="l" defTabSz="914400">
                <a:hyphen val="0"/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p:prBullet>
                  <a:buNone/>
                </p:prBullet>
                <a:tabLst/>
                <a:defRPr lang="en-gb" sz="1000" cap="none">
                  <a:solidFill>
                    <a:srgbClr val="C191FF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t>&lt;Project </a:t>
              </a:r>
              <a:r>
                <a:rPr lang="en-gb" cap="none">
                  <a:solidFill>
                    <a:srgbClr val="85C46C"/>
                  </a:solidFill>
                </a:rPr>
                <a:t>Sdk</a:t>
              </a:r>
              <a:r>
                <a:rPr lang="en-gb" cap="none">
                  <a:solidFill>
                    <a:srgbClr val="C9A26D"/>
                  </a:solidFill>
                </a:rPr>
                <a:t>="</a:t>
              </a:r>
              <a:r>
                <a:rPr lang="en-gb" cap="none">
                  <a:solidFill>
                    <a:srgbClr val="C9A26D"/>
                  </a:solidFill>
                </a:rPr>
                <a:t>Microsoft.NET.Sdk"</a:t>
              </a:r>
              <a:r>
                <a:t>&gt;</a:t>
              </a:r>
              <a:br/>
              <a:r>
                <a:t>  &lt;</a:t>
              </a:r>
              <a:r>
                <a:t>PropertyGroup&gt;</a:t>
              </a:r>
              <a:br/>
              <a:r>
                <a:t>    &lt;</a:t>
              </a:r>
              <a:r>
                <a:t>OutputType&gt;</a:t>
              </a:r>
              <a:r>
                <a:rPr lang="en-gb" cap="none">
                  <a:solidFill>
                    <a:srgbClr val="BDBDBD"/>
                  </a:solidFill>
                </a:rPr>
                <a:t>exe</a:t>
              </a:r>
              <a:r>
                <a:t>&lt;/</a:t>
              </a:r>
              <a:r>
                <a:t>OutputType&gt;</a:t>
              </a:r>
              <a:br/>
              <a:r>
                <a:t>    &lt;</a:t>
              </a:r>
              <a:r>
                <a:t>TargetFramework&gt;</a:t>
              </a:r>
              <a:r>
                <a:rPr lang="en-gb" cap="none">
                  <a:solidFill>
                    <a:srgbClr val="BDBDBD"/>
                  </a:solidFill>
                </a:rPr>
                <a:t>net8.0</a:t>
              </a:r>
              <a:r>
                <a:t>&lt;/</a:t>
              </a:r>
              <a:r>
                <a:t>TargetFramework&gt;</a:t>
              </a:r>
              <a:br/>
              <a:r>
                <a:t>  &lt;/</a:t>
              </a:r>
              <a:r>
                <a:t>PropertyGroup&gt;</a:t>
              </a:r>
              <a:br/>
              <a:br/>
              <a:r>
                <a:t>  &lt;</a:t>
              </a:r>
              <a:r>
                <a:t>ItemGroup&gt;</a:t>
              </a:r>
              <a:br/>
              <a:r>
                <a:t>    &lt;Compile </a:t>
              </a:r>
              <a:r>
                <a:rPr lang="en-gb" cap="none">
                  <a:solidFill>
                    <a:srgbClr val="85C46C"/>
                  </a:solidFill>
                </a:rPr>
                <a:t>Include</a:t>
              </a:r>
              <a:r>
                <a:rPr lang="en-gb" cap="none">
                  <a:solidFill>
                    <a:srgbClr val="C9A26D"/>
                  </a:solidFill>
                </a:rPr>
                <a:t>="</a:t>
              </a:r>
              <a:r>
                <a:rPr lang="en-gb" cap="none">
                  <a:solidFill>
                    <a:srgbClr val="C9A26D"/>
                  </a:solidFill>
                </a:rPr>
                <a:t>Hello.fs" </a:t>
              </a:r>
              <a:r>
                <a:t>/&gt;</a:t>
              </a:r>
              <a:br/>
              <a:r>
                <a:t>  &lt;/</a:t>
              </a:r>
              <a:r>
                <a:t>ItemGroup&gt;</a:t>
              </a:r>
              <a:br/>
              <a:r>
                <a:t>&lt;/Project&gt;</a:t>
              </a:r>
              <a:br/>
            </a:p>
          </p:txBody>
        </p:sp>
        <p:sp>
          <p:nvSpPr>
            <p:cNvPr id="8" name="Textfeld 25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gEAAM0UAACyJwAAURYAAAAgAAAmAAAACAAAAP//////////MAAAABQAAAAAAAAAAAD//wAAAQAAAP//AAABAA=="/>
                </a:ext>
              </a:extLst>
            </p:cNvSpPr>
            <p:nvPr/>
          </p:nvSpPr>
          <p:spPr>
            <a:xfrm>
              <a:off x="242570" y="3381375"/>
              <a:ext cx="6210300" cy="24638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Hello.fsproj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  <p:grpSp>
        <p:nvGrpSpPr>
          <p:cNvPr id="10" name="Gruppieren 33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AAAAAAfAAAAVAAAAAAAAAAAAAAAAAAAAAAAAAAAAAAAAAAAAAAAAAAAAAAAAAAAAAAAAAAAAAAAAAAAAAAAAAAAAAAAAAAAAAAAAAAAAAAAAAAAAAAAAAAAAAAAAAAAACEAAAAYAAAAFAAAAH4BAAD7IQAAsicAAJotAAAQAAAAJgAAAAgAAAD/////AAAAAA=="/>
              </a:ext>
            </a:extLst>
          </p:cNvGrpSpPr>
          <p:nvPr/>
        </p:nvGrpSpPr>
        <p:grpSpPr>
          <a:xfrm>
            <a:off x="242570" y="5523865"/>
            <a:ext cx="6210300" cy="1889125"/>
            <a:chOff x="242570" y="5523865"/>
            <a:chExt cx="6210300" cy="1889125"/>
          </a:xfrm>
        </p:grpSpPr>
        <p:sp>
          <p:nvSpPr>
            <p:cNvPr id="12" name="Textfeld 20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AAAACczMz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szMzAEAAAAAAAAAAAAAAAAAAAAAAAAAAAAAAAAAAAAAAAAAAAAAAAB/f38AlpaWA8zMzADAwP8Af39/AAAAAAAAAAAAAAAAAAAAAAAAAAAAIQAAABgAAAAUAAAAfgEAAEojAACyJwAAmi0AAAAgAAAmAAAACAAAAP//////////MAAAABQAAAAAAAAAAAD//wAAAQAAAP//AAABAA=="/>
                </a:ext>
              </a:extLst>
            </p:cNvSpPr>
            <p:nvPr/>
          </p:nvSpPr>
          <p:spPr>
            <a:xfrm>
              <a:off x="242570" y="5736590"/>
              <a:ext cx="6210300" cy="1676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PS1&gt; </a:t>
              </a:r>
              <a:r>
                <a:rPr lang="de-de" sz="1000" cap="none">
                  <a:solidFill>
                    <a:srgbClr val="F9F1A5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dotnet </a:t>
              </a: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run</a:t>
              </a:r>
              <a:br/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Hello world! How are you?</a:t>
              </a:r>
              <a:br/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PS1&gt; </a:t>
              </a:r>
              <a:r>
                <a:rPr lang="de-de" sz="1000" cap="none">
                  <a:solidFill>
                    <a:srgbClr val="F9F1A5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dotnet </a:t>
              </a: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run </a:t>
              </a:r>
              <a:r>
                <a:rPr lang="de-de" sz="1000" cap="none">
                  <a:solidFill>
                    <a:srgbClr val="767676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-- </a:t>
              </a: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foo</a:t>
              </a:r>
              <a:br/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Hello </a:t>
              </a: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foo! How are you?</a:t>
              </a:r>
              <a:br/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PS1&gt; </a:t>
              </a:r>
              <a:r>
                <a:rPr lang="de-de" sz="1000" cap="none">
                  <a:solidFill>
                    <a:srgbClr val="F9F1A5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dotnet </a:t>
              </a: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publish </a:t>
              </a:r>
              <a:r>
                <a:rPr lang="de-de" sz="1000" cap="none">
                  <a:solidFill>
                    <a:srgbClr val="767676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-r </a:t>
              </a: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linux-x64 </a:t>
              </a:r>
              <a:r>
                <a:rPr lang="de-de" sz="1000" cap="none">
                  <a:solidFill>
                    <a:srgbClr val="767676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--self-contained</a:t>
              </a:r>
              <a:br/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MSBuild-Version 17.8.3+</a:t>
              </a: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195e7f5a3 </a:t>
              </a: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für .NET</a:t>
              </a:r>
              <a:endParaRPr lang="de-de" sz="1000" cap="none">
                <a:solidFill>
                  <a:srgbClr val="CCCCCC"/>
                </a:solidFill>
                <a:latin typeface="Cascadia Code" pitchFamily="3" charset="0"/>
                <a:ea typeface="Arial Unicode MS" pitchFamily="0" charset="0"/>
                <a:cs typeface="Arial Unicode MS" pitchFamily="0" charset="0"/>
              </a:endParaRPr>
            </a:p>
            <a:p>
              <a:pPr>
                <a:def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defRPr>
              </a:pPr>
              <a:r>
                <a:t>  </a:t>
              </a:r>
              <a:r>
                <a:t>Wiederherzustellende </a:t>
              </a:r>
              <a:r>
                <a:t>Projekte </a:t>
              </a:r>
              <a:r>
                <a:t>werden </a:t>
              </a:r>
              <a:r>
                <a:t>ermittelt...</a:t>
              </a:r>
            </a:p>
            <a:p>
              <a:pPr>
                <a:def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defRPr>
              </a:pPr>
              <a:r>
                <a:t>  "S:\Personal\</a:t>
              </a:r>
              <a:r>
                <a:t>FSharpTalk\Hello\</a:t>
              </a:r>
              <a:r>
                <a:t>Hello.fsproj" </a:t>
              </a:r>
              <a:r>
                <a:t>wiederhergestellt (in "6.09 </a:t>
              </a:r>
              <a:r>
                <a:t>sec").</a:t>
              </a:r>
            </a:p>
            <a:p>
              <a:pPr>
                <a:def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defRPr>
              </a:pPr>
              <a:r>
                <a:t>  Hello -&gt; S:\Personal\</a:t>
              </a:r>
              <a:r>
                <a:t>FSharpTalk\Hello\bin\Release\</a:t>
              </a:r>
              <a:r>
                <a:t>net8.0\</a:t>
              </a:r>
              <a:r>
                <a:t>linux-x64\</a:t>
              </a:r>
              <a:r>
                <a:t>Hello.dll</a:t>
              </a:r>
            </a:p>
            <a:p>
              <a:pPr>
                <a:def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defRPr>
              </a:pPr>
              <a:r>
                <a:t>  Hello -&gt; S:\Personal\</a:t>
              </a:r>
              <a:r>
                <a:t>FSharpTalk\Hello\bin\Release\</a:t>
              </a:r>
              <a:r>
                <a:t>net8.0\</a:t>
              </a:r>
              <a:r>
                <a:t>linux-x64\publish\</a:t>
              </a:r>
            </a:p>
          </p:txBody>
        </p:sp>
        <p:sp>
          <p:nvSpPr>
            <p:cNvPr id="11" name="Textfeld 31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gEAAPshAACyJwAASiMAAAAgAAAmAAAACAAAAP//////////MAAAABQAAAAAAAAAAAD//wAAAQAAAP//AAABAA=="/>
                </a:ext>
              </a:extLst>
            </p:cNvSpPr>
            <p:nvPr/>
          </p:nvSpPr>
          <p:spPr>
            <a:xfrm>
              <a:off x="242570" y="5523865"/>
              <a:ext cx="6210300" cy="212725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Interactive Shell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  <p:sp>
        <p:nvSpPr>
          <p:cNvPr id="13" name="Inhaltsplatzhalter 2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VikAAKQIAABzTgAAVic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719570" y="1404620"/>
            <a:ext cx="6033135" cy="4989830"/>
          </a:xfrm>
        </p:spPr>
        <p:txBody>
          <a:bodyPr/>
          <a:lstStyle/>
          <a:p>
            <a:pPr>
              <a:defRPr lang="de-de" sz="2600" cap="none"/>
            </a:pPr>
            <a:r>
              <a:t>F# integrates with the .NET library ecosystem, project model and tools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Several </a:t>
            </a:r>
            <a:r>
              <a:t>IDEs and editor </a:t>
            </a:r>
            <a:r>
              <a:t>plugins exist to support working with F# and </a:t>
            </a:r>
            <a:r>
              <a:t>MSBuild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It‘s easy to compile, run, and test from the command line using the .NET Core tools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Cross compilation is fully supported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>
    <p:prHF dtFmt="0" ftrStr="The F# Language"/>
  </p:hf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de-de" sz="4800" cap="none"/>
            </a:pPr>
            <a:r>
              <a:t>Structured Types and Pattern Matching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VikAAKMIAABzTgAAVScAABAAAAAmAAAACAAAAAEg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719570" y="1403985"/>
            <a:ext cx="6033135" cy="4989830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de-de" sz="2600" cap="none"/>
            </a:pPr>
            <a:r>
              <a:t>Union types can be used to represent simple enumerations, but cases can also have arguments</a:t>
            </a:r>
          </a:p>
          <a:p>
            <a:pPr>
              <a:lnSpc>
                <a:spcPct val="80000"/>
              </a:lnSpc>
              <a:defRPr lang="de-de" sz="2600" cap="none"/>
            </a:pPr>
          </a:p>
          <a:p>
            <a:pPr>
              <a:lnSpc>
                <a:spcPct val="80000"/>
              </a:lnSpc>
              <a:defRPr lang="de-de" sz="2600" cap="none"/>
            </a:pPr>
            <a:r>
              <a:t>Unions and records automatically support comparison operations, hashing, and serialization</a:t>
            </a:r>
            <a:br/>
            <a:r>
              <a:t>(unless explicitly suppressed)</a:t>
            </a:r>
          </a:p>
          <a:p>
            <a:pPr>
              <a:lnSpc>
                <a:spcPct val="80000"/>
              </a:lnSpc>
              <a:defRPr lang="de-de" sz="2600" cap="none"/>
            </a:pPr>
          </a:p>
          <a:p>
            <a:pPr>
              <a:lnSpc>
                <a:spcPct val="80000"/>
              </a:lnSpc>
              <a:defRPr lang="de-de" sz="2600" cap="none"/>
            </a:pPr>
            <a:r>
              <a:t>Records and union cases can be </a:t>
            </a:r>
            <a:r>
              <a:t>destructured using pattern matching wherever a variable is bound</a:t>
            </a:r>
          </a:p>
          <a:p>
            <a:pPr>
              <a:lnSpc>
                <a:spcPct val="80000"/>
              </a:lnSpc>
              <a:defRPr lang="de-de" sz="2600" cap="none"/>
            </a:pPr>
          </a:p>
          <a:p>
            <a:pPr>
              <a:lnSpc>
                <a:spcPct val="80000"/>
              </a:lnSpc>
              <a:defRPr lang="de-de" sz="2600" cap="none"/>
            </a:pPr>
            <a:r>
              <a:t>Match expressions can differentiate multiple union cases</a:t>
            </a:r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BwAABsrAABtNgAAlC0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r>
              <a:t>The F# Language</a:t>
            </a:r>
          </a:p>
        </p:txBody>
      </p:sp>
      <p:sp>
        <p:nvSpPr>
          <p:cNvPr id="5" name="Rectangle 1"/>
          <p:cNvSpPr>
            <a:extLst>
              <a:ext uri="smNativeData">
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ggEAAKMIAAC2JwAAMycAABAgAAAmAAAACAAAAP//////////MAAAABQAAAAAAAAAAAD//wAAAQAAAP//AAABAA=="/>
              </a:ext>
            </a:extLst>
          </p:cNvSpPr>
          <p:nvPr/>
        </p:nvSpPr>
        <p:spPr>
          <a:xfrm>
            <a:off x="245110" y="1403985"/>
            <a:ext cx="6210300" cy="496824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hyphen val="0"/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p:prBullet>
                <a:buNone/>
              </p:prBullet>
              <a:tabLst/>
              <a:defRPr lang="en-gb" sz="1000" cap="none">
                <a:solidFill>
                  <a:srgbClr val="D0D0D0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defRPr>
            </a:pPr>
            <a:r>
              <a:rPr lang="en-gb" cap="none">
                <a:solidFill>
                  <a:srgbClr val="6C95EB"/>
                </a:solidFill>
              </a:rPr>
              <a:t>type </a:t>
            </a:r>
            <a:r>
              <a:rPr lang="en-gb" cap="none">
                <a:solidFill>
                  <a:srgbClr val="E1BFFF"/>
                </a:solidFill>
              </a:rPr>
              <a:t>Direction </a:t>
            </a:r>
            <a:r>
              <a:t>=</a:t>
            </a:r>
            <a:br/>
            <a:r>
              <a:t>  | </a:t>
            </a:r>
            <a:r>
              <a:rPr lang="en-gb" cap="none">
                <a:solidFill>
                  <a:srgbClr val="C191FF"/>
                </a:solidFill>
              </a:rPr>
              <a:t>XParallel</a:t>
            </a:r>
            <a:br/>
            <a:r>
              <a:rPr lang="en-gb" cap="none">
                <a:solidFill>
                  <a:srgbClr val="C191FF"/>
                </a:solidFill>
              </a:rPr>
              <a:t>  </a:t>
            </a:r>
            <a:r>
              <a:t>| </a:t>
            </a:r>
            <a:r>
              <a:rPr lang="en-gb" cap="none">
                <a:solidFill>
                  <a:srgbClr val="C191FF"/>
                </a:solidFill>
              </a:rPr>
              <a:t>YParallel</a:t>
            </a:r>
            <a:br/>
            <a:r>
              <a:rPr lang="en-gb" cap="none">
                <a:solidFill>
                  <a:srgbClr val="C191FF"/>
                </a:solidFill>
              </a:rPr>
              <a:t>  </a:t>
            </a:r>
            <a:r>
              <a:t>| </a:t>
            </a:r>
            <a:r>
              <a:rPr lang="en-gb" cap="none">
                <a:solidFill>
                  <a:srgbClr val="C191FF"/>
                </a:solidFill>
              </a:rPr>
              <a:t>Slanted </a:t>
            </a:r>
            <a:r>
              <a:rPr lang="en-gb" cap="none">
                <a:solidFill>
                  <a:srgbClr val="6C95EB"/>
                </a:solidFill>
              </a:rPr>
              <a:t>of </a:t>
            </a:r>
            <a:r>
              <a:rPr lang="en-gb" cap="none">
                <a:solidFill>
                  <a:srgbClr val="E1BFFF"/>
                </a:solidFill>
              </a:rPr>
              <a:t>float</a:t>
            </a:r>
            <a:br/>
            <a:br/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directionAngle d </a:t>
            </a:r>
            <a:r>
              <a:t>=</a:t>
            </a:r>
            <a:br/>
            <a:r>
              <a:t>  </a:t>
            </a:r>
            <a:r>
              <a:rPr lang="en-gb" cap="none">
                <a:solidFill>
                  <a:srgbClr val="6C95EB"/>
                </a:solidFill>
              </a:rPr>
              <a:t>match </a:t>
            </a:r>
            <a:r>
              <a:rPr lang="en-gb" cap="none">
                <a:solidFill>
                  <a:srgbClr val="BDBDBD"/>
                </a:solidFill>
              </a:rPr>
              <a:t>d </a:t>
            </a:r>
            <a:r>
              <a:rPr lang="en-gb" cap="none">
                <a:solidFill>
                  <a:srgbClr val="6C95EB"/>
                </a:solidFill>
              </a:rPr>
              <a:t>with</a:t>
            </a:r>
            <a:br/>
            <a:r>
              <a:rPr lang="en-gb" cap="none">
                <a:solidFill>
                  <a:srgbClr val="6C95EB"/>
                </a:solidFill>
              </a:rPr>
              <a:t>  </a:t>
            </a:r>
            <a:r>
              <a:t>| </a:t>
            </a:r>
            <a:r>
              <a:rPr lang="en-gb" cap="none">
                <a:solidFill>
                  <a:srgbClr val="C191FF"/>
                </a:solidFill>
              </a:rPr>
              <a:t>XParallel </a:t>
            </a:r>
            <a:r>
              <a:rPr lang="en-gb" cap="none">
                <a:solidFill>
                  <a:srgbClr val="6C95EB"/>
                </a:solidFill>
              </a:rPr>
              <a:t>-&gt; </a:t>
            </a:r>
            <a:r>
              <a:rPr lang="en-gb" cap="none">
                <a:solidFill>
                  <a:srgbClr val="ED94C0"/>
                </a:solidFill>
              </a:rPr>
              <a:t>0.0</a:t>
            </a:r>
            <a:br/>
            <a:r>
              <a:rPr lang="en-gb" cap="none">
                <a:solidFill>
                  <a:srgbClr val="ED94C0"/>
                </a:solidFill>
              </a:rPr>
              <a:t>  </a:t>
            </a:r>
            <a:r>
              <a:t>| </a:t>
            </a:r>
            <a:r>
              <a:rPr lang="en-gb" cap="none">
                <a:solidFill>
                  <a:srgbClr val="C191FF"/>
                </a:solidFill>
              </a:rPr>
              <a:t>YParallel </a:t>
            </a:r>
            <a:r>
              <a:rPr lang="en-gb" cap="none">
                <a:solidFill>
                  <a:srgbClr val="6C95EB"/>
                </a:solidFill>
              </a:rPr>
              <a:t>-&gt; </a:t>
            </a:r>
            <a:r>
              <a:rPr lang="en-gb" cap="none">
                <a:solidFill>
                  <a:srgbClr val="ED94C0"/>
                </a:solidFill>
              </a:rPr>
              <a:t>90.0</a:t>
            </a:r>
            <a:br/>
            <a:r>
              <a:rPr lang="en-gb" cap="none">
                <a:solidFill>
                  <a:srgbClr val="ED94C0"/>
                </a:solidFill>
              </a:rPr>
              <a:t>  </a:t>
            </a:r>
            <a:r>
              <a:t>| </a:t>
            </a:r>
            <a:r>
              <a:rPr lang="en-gb" cap="none">
                <a:solidFill>
                  <a:srgbClr val="C191FF"/>
                </a:solidFill>
              </a:rPr>
              <a:t>Slanted </a:t>
            </a:r>
            <a:r>
              <a:rPr lang="en-gb" cap="none">
                <a:solidFill>
                  <a:srgbClr val="BDBDBD"/>
                </a:solidFill>
              </a:rPr>
              <a:t>v </a:t>
            </a:r>
            <a:r>
              <a:rPr lang="en-gb" cap="none">
                <a:solidFill>
                  <a:srgbClr val="6C95EB"/>
                </a:solidFill>
              </a:rPr>
              <a:t>-&gt; </a:t>
            </a:r>
            <a:r>
              <a:rPr lang="en-gb" cap="none">
                <a:solidFill>
                  <a:srgbClr val="BDBDBD"/>
                </a:solidFill>
              </a:rPr>
              <a:t>v</a:t>
            </a:r>
            <a:br/>
            <a:r>
              <a:rPr lang="en-gb" cap="none">
                <a:solidFill>
                  <a:srgbClr val="BDBDBD"/>
                </a:solidFill>
              </a:rPr>
              <a:t>  </a:t>
            </a:r>
            <a:br/>
            <a:r>
              <a:rPr lang="en-gb" cap="none">
                <a:solidFill>
                  <a:srgbClr val="6C95EB"/>
                </a:solidFill>
              </a:rPr>
              <a:t>type </a:t>
            </a:r>
            <a:r>
              <a:rPr lang="en-gb" cap="none">
                <a:solidFill>
                  <a:srgbClr val="C191FF"/>
                </a:solidFill>
              </a:rPr>
              <a:t>Measurement </a:t>
            </a:r>
            <a:r>
              <a:t>=</a:t>
            </a:r>
            <a:br/>
            <a:r>
              <a:t>  {</a:t>
            </a:r>
            <a:br/>
            <a:r>
              <a:t>    </a:t>
            </a:r>
            <a:r>
              <a:rPr lang="en-gb" cap="none">
                <a:solidFill>
                  <a:srgbClr val="66C3CC"/>
                </a:solidFill>
              </a:rPr>
              <a:t>Layer     </a:t>
            </a:r>
            <a:r>
              <a:t>: </a:t>
            </a:r>
            <a:r>
              <a:rPr lang="en-gb" cap="none">
                <a:solidFill>
                  <a:srgbClr val="C191FF"/>
                </a:solidFill>
              </a:rPr>
              <a:t>string</a:t>
            </a:r>
            <a:br/>
            <a:r>
              <a:rPr lang="en-gb" cap="none">
                <a:solidFill>
                  <a:srgbClr val="C191FF"/>
                </a:solidFill>
              </a:rPr>
              <a:t>    </a:t>
            </a:r>
            <a:r>
              <a:rPr lang="en-gb" cap="none">
                <a:solidFill>
                  <a:srgbClr val="66C3CC"/>
                </a:solidFill>
              </a:rPr>
              <a:t>Position  </a:t>
            </a:r>
            <a:r>
              <a:t>: </a:t>
            </a:r>
            <a:r>
              <a:rPr lang="en-gb" cap="none">
                <a:solidFill>
                  <a:srgbClr val="E1BFFF"/>
                </a:solidFill>
              </a:rPr>
              <a:t>float </a:t>
            </a:r>
            <a:r>
              <a:t>* </a:t>
            </a:r>
            <a:r>
              <a:rPr lang="en-gb" cap="none">
                <a:solidFill>
                  <a:srgbClr val="E1BFFF"/>
                </a:solidFill>
              </a:rPr>
              <a:t>float</a:t>
            </a:r>
            <a:br/>
            <a:r>
              <a:rPr lang="en-gb" cap="none">
                <a:solidFill>
                  <a:srgbClr val="E1BFFF"/>
                </a:solidFill>
              </a:rPr>
              <a:t>    </a:t>
            </a:r>
            <a:r>
              <a:rPr lang="en-gb" cap="none">
                <a:solidFill>
                  <a:srgbClr val="66C3CC"/>
                </a:solidFill>
              </a:rPr>
              <a:t>Direction </a:t>
            </a:r>
            <a:r>
              <a:t>: </a:t>
            </a:r>
            <a:r>
              <a:rPr lang="en-gb" cap="none">
                <a:solidFill>
                  <a:srgbClr val="E1BFFF"/>
                </a:solidFill>
              </a:rPr>
              <a:t>Direction</a:t>
            </a:r>
            <a:br/>
            <a:r>
              <a:rPr lang="en-gb" cap="none">
                <a:solidFill>
                  <a:srgbClr val="E1BFFF"/>
                </a:solidFill>
              </a:rPr>
              <a:t>  </a:t>
            </a:r>
            <a:r>
              <a:t>}</a:t>
            </a:r>
            <a:br/>
            <a:r>
              <a:t>  </a:t>
            </a:r>
            <a:br/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measurementAngle { Direction = d } </a:t>
            </a:r>
            <a:r>
              <a:t>=</a:t>
            </a:r>
            <a:br/>
            <a:r>
              <a:t>  </a:t>
            </a:r>
            <a:r>
              <a:rPr lang="en-gb" cap="none">
                <a:solidFill>
                  <a:srgbClr val="BDBDBD"/>
                </a:solidFill>
              </a:rPr>
              <a:t>directionAngle d</a:t>
            </a:r>
            <a:br/>
            <a:r>
              <a:rPr lang="en-gb" cap="none">
                <a:solidFill>
                  <a:srgbClr val="BDBDBD"/>
                </a:solidFill>
              </a:rPr>
              <a:t>  </a:t>
            </a:r>
            <a:br/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myMeasurement </a:t>
            </a:r>
            <a:r>
              <a:t>=</a:t>
            </a:r>
            <a:br/>
            <a:r>
              <a:t>  {</a:t>
            </a:r>
            <a:br/>
            <a:r>
              <a:t>    </a:t>
            </a:r>
            <a:r>
              <a:rPr lang="en-gb" cap="none">
                <a:solidFill>
                  <a:srgbClr val="66C3CC"/>
                </a:solidFill>
              </a:rPr>
              <a:t>Layer     </a:t>
            </a:r>
            <a:r>
              <a:t>= </a:t>
            </a:r>
            <a:r>
              <a:rPr lang="en-gb" cap="none">
                <a:solidFill>
                  <a:srgbClr val="C9A26D"/>
                </a:solidFill>
              </a:rPr>
              <a:t>"1(0)"</a:t>
            </a:r>
            <a:br/>
            <a:r>
              <a:rPr lang="en-gb" cap="none">
                <a:solidFill>
                  <a:srgbClr val="C9A26D"/>
                </a:solidFill>
              </a:rPr>
              <a:t>    </a:t>
            </a:r>
            <a:r>
              <a:rPr lang="en-gb" cap="none">
                <a:solidFill>
                  <a:srgbClr val="66C3CC"/>
                </a:solidFill>
              </a:rPr>
              <a:t>Position  </a:t>
            </a:r>
            <a:r>
              <a:t>= (</a:t>
            </a:r>
            <a:r>
              <a:rPr lang="en-gb" cap="none">
                <a:solidFill>
                  <a:srgbClr val="ED94C0"/>
                </a:solidFill>
              </a:rPr>
              <a:t>4.0</a:t>
            </a:r>
            <a:r>
              <a:t>, </a:t>
            </a:r>
            <a:r>
              <a:rPr lang="en-gb" cap="none">
                <a:solidFill>
                  <a:srgbClr val="ED94C0"/>
                </a:solidFill>
              </a:rPr>
              <a:t>2.0</a:t>
            </a:r>
            <a:r>
              <a:t>)</a:t>
            </a:r>
            <a:br/>
            <a:r>
              <a:t>    </a:t>
            </a:r>
            <a:r>
              <a:rPr lang="en-gb" cap="none">
                <a:solidFill>
                  <a:srgbClr val="66C3CC"/>
                </a:solidFill>
              </a:rPr>
              <a:t>Direction </a:t>
            </a:r>
            <a:r>
              <a:t>= </a:t>
            </a:r>
            <a:r>
              <a:rPr lang="en-gb" cap="none">
                <a:solidFill>
                  <a:srgbClr val="C191FF"/>
                </a:solidFill>
              </a:rPr>
              <a:t>XParallel</a:t>
            </a:r>
            <a:br/>
            <a:r>
              <a:rPr lang="en-gb" cap="none">
                <a:solidFill>
                  <a:srgbClr val="C191FF"/>
                </a:solidFill>
              </a:rPr>
              <a:t>  </a:t>
            </a:r>
            <a:r>
              <a:t>}</a:t>
            </a:r>
            <a:br/>
            <a:br/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myMeasurement' </a:t>
            </a:r>
            <a:r>
              <a:t>=</a:t>
            </a:r>
            <a:br/>
            <a:r>
              <a:t>  { </a:t>
            </a:r>
            <a:r>
              <a:rPr lang="en-gb" cap="none">
                <a:solidFill>
                  <a:srgbClr val="BDBDBD"/>
                </a:solidFill>
              </a:rPr>
              <a:t>myMeasurement </a:t>
            </a:r>
            <a:r>
              <a:rPr lang="en-gb" cap="none">
                <a:solidFill>
                  <a:srgbClr val="6C95EB"/>
                </a:solidFill>
              </a:rPr>
              <a:t>with</a:t>
            </a:r>
            <a:br/>
            <a:r>
              <a:rPr lang="en-gb" cap="none">
                <a:solidFill>
                  <a:srgbClr val="6C95EB"/>
                </a:solidFill>
              </a:rPr>
              <a:t>      </a:t>
            </a:r>
            <a:r>
              <a:rPr lang="en-gb" cap="none">
                <a:solidFill>
                  <a:srgbClr val="66C3CC"/>
                </a:solidFill>
              </a:rPr>
              <a:t>Direction </a:t>
            </a:r>
            <a:r>
              <a:t>= </a:t>
            </a:r>
            <a:r>
              <a:rPr lang="en-gb" cap="none">
                <a:solidFill>
                  <a:srgbClr val="C191FF"/>
                </a:solidFill>
              </a:rPr>
              <a:t>Slanted </a:t>
            </a:r>
            <a:r>
              <a:rPr lang="en-gb" cap="none">
                <a:solidFill>
                  <a:srgbClr val="ED94C0"/>
                </a:solidFill>
              </a:rPr>
              <a:t>45.0</a:t>
            </a:r>
            <a:br/>
            <a:r>
              <a:rPr lang="en-gb" cap="none">
                <a:solidFill>
                  <a:srgbClr val="ED94C0"/>
                </a:solidFill>
              </a:rPr>
              <a:t>  </a:t>
            </a:r>
            <a: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>
    <p:prHF dtFmt="0" ftrStr="The F# Language"/>
  </p:hf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de-de" sz="4800" cap="none"/>
            </a:pPr>
            <a:r>
              <a:t>Class Types and Primary Constructors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VikAAKQIAABzTgAAVicAABAAAAAmAAAACAAAAAEg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719570" y="1404620"/>
            <a:ext cx="6033135" cy="4989830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defRPr lang="de-de" sz="2600" cap="none"/>
            </a:pPr>
            <a:r>
              <a:t>F# also supports class types with object-oriented semantics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Syntactic sugar eases the declaration of a primary constructor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By default, instance variables are private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By default, methods, properties, and events are public</a:t>
            </a:r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BwAABsrAABtNgAAlC0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r>
              <a:t>The F# Language</a:t>
            </a:r>
          </a:p>
        </p:txBody>
      </p:sp>
      <p:grpSp>
        <p:nvGrpSpPr>
          <p:cNvPr id="5" name="Gruppieren 5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OC/r0YfAAAAVAAAAAAAAAAAAAAAAAAAAAAAAAAAAAAAAAAAAAAAAAAAAAAAAAAAAAAAAAAAAAAAAAAAAAAAAAAAAAAAAAAAAAAAAAAAAAAAAAAAAAAAAAAAAAAAAAAAACEAAAAYAAAAFAAAAH8BAACUCAAAsycAAEkRAAAQAAAAJgAAAAgAAAD/////AAAAAA=="/>
              </a:ext>
            </a:extLst>
          </p:cNvGrpSpPr>
          <p:nvPr/>
        </p:nvGrpSpPr>
        <p:grpSpPr>
          <a:xfrm>
            <a:off x="243205" y="1394460"/>
            <a:ext cx="6210300" cy="1415415"/>
            <a:chOff x="243205" y="1394460"/>
            <a:chExt cx="6210300" cy="1415415"/>
          </a:xfrm>
        </p:grpSpPr>
        <p:sp>
          <p:nvSpPr>
            <p:cNvPr id="7" name="Rectangle 1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fwEAABgKAACzJwAASREAAAAgAAAmAAAACAAAAP//////////MAAAABQAAAAAAAAAAAD//wAAAQAAAP//AAABAA=="/>
                </a:ext>
              </a:extLst>
            </p:cNvSpPr>
            <p:nvPr/>
          </p:nvSpPr>
          <p:spPr>
            <a:xfrm>
              <a:off x="243205" y="1640840"/>
              <a:ext cx="6210300" cy="1169035"/>
            </a:xfrm>
            <a:prstGeom prst="rect">
              <a:avLst/>
            </a:prstGeom>
            <a:solidFill>
              <a:srgbClr val="1E1E1E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marL="0" marR="0" indent="0" algn="l" defTabSz="914400">
                <a:hyphen val="0"/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p:prBullet>
                  <a:buNone/>
                </p:prBullet>
                <a:tabLst/>
                <a:defRPr lang="en-gb" sz="1000" cap="none">
                  <a:solidFill>
                    <a:srgbClr val="D0D0D0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defRPr>
              </a:pPr>
              <a:r>
                <a:rPr lang="en-gb" cap="none">
                  <a:solidFill>
                    <a:srgbClr val="6C95EB"/>
                  </a:solidFill>
                </a:rPr>
                <a:t>type </a:t>
              </a:r>
              <a:r>
                <a:rPr lang="en-gb" cap="none">
                  <a:solidFill>
                    <a:srgbClr val="C191FF"/>
                  </a:solidFill>
                </a:rPr>
                <a:t>Greeter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who</a:t>
              </a:r>
              <a:r>
                <a:t>:</a:t>
              </a:r>
              <a:r>
                <a:rPr lang="en-gb" cap="none">
                  <a:solidFill>
                    <a:srgbClr val="C191FF"/>
                  </a:solidFill>
                </a:rPr>
                <a:t>string</a:t>
              </a:r>
              <a:r>
                <a:t>) =</a:t>
              </a:r>
              <a:br/>
              <a:r>
                <a:t>  </a:t>
              </a:r>
              <a:r>
                <a:rPr lang="en-gb" cap="none">
                  <a:solidFill>
                    <a:srgbClr val="6C95EB"/>
                  </a:solidFill>
                </a:rPr>
                <a:t>let </a:t>
              </a:r>
              <a:r>
                <a:rPr lang="en-gb" cap="none">
                  <a:solidFill>
                    <a:srgbClr val="BDBDBD"/>
                  </a:solidFill>
                </a:rPr>
                <a:t>greeting </a:t>
              </a:r>
              <a:r>
                <a:t>= </a:t>
              </a:r>
              <a:r>
                <a:rPr lang="en-gb" cap="none">
                  <a:solidFill>
                    <a:srgbClr val="39CC9B"/>
                  </a:solidFill>
                </a:rPr>
                <a:t>$</a:t>
              </a:r>
              <a:r>
                <a:rPr lang="en-gb" cap="none">
                  <a:solidFill>
                    <a:srgbClr val="C9A26D"/>
                  </a:solidFill>
                </a:rPr>
                <a:t>"Hello </a:t>
              </a:r>
              <a:r>
                <a:rPr lang="en-gb" cap="none">
                  <a:solidFill>
                    <a:srgbClr val="C191FF"/>
                  </a:solidFill>
                </a:rPr>
                <a:t>%s</a:t>
              </a:r>
              <a:r>
                <a:rPr lang="en-gb" cap="none">
                  <a:solidFill>
                    <a:srgbClr val="C9A26D"/>
                  </a:solidFill>
                </a:rPr>
                <a:t>{</a:t>
              </a:r>
              <a:r>
                <a:rPr lang="en-gb" cap="none">
                  <a:solidFill>
                    <a:srgbClr val="BDBDBD"/>
                  </a:solidFill>
                </a:rPr>
                <a:t>who</a:t>
              </a:r>
              <a:r>
                <a:rPr lang="en-gb" cap="none">
                  <a:solidFill>
                    <a:srgbClr val="C9A26D"/>
                  </a:solidFill>
                </a:rPr>
                <a:t>}! How are you?"</a:t>
              </a:r>
              <a:br/>
              <a:br/>
              <a:r>
                <a:rPr lang="en-gb" cap="none">
                  <a:solidFill>
                    <a:srgbClr val="C9A26D"/>
                  </a:solidFill>
                </a:rPr>
                <a:t>  </a:t>
              </a:r>
              <a:r>
                <a:rPr lang="en-gb" cap="none">
                  <a:solidFill>
                    <a:srgbClr val="6C95EB"/>
                  </a:solidFill>
                </a:rPr>
                <a:t>member </a:t>
              </a:r>
              <a:r>
                <a:t>_.</a:t>
              </a:r>
              <a:r>
                <a:rPr lang="en-gb" cap="none">
                  <a:solidFill>
                    <a:srgbClr val="39CC9B"/>
                  </a:solidFill>
                </a:rPr>
                <a:t>SayHello</a:t>
              </a:r>
              <a:r>
                <a:t>() =</a:t>
              </a:r>
              <a:br/>
              <a:r>
                <a:t>    </a:t>
              </a:r>
              <a:r>
                <a:rPr lang="en-gb" cap="none">
                  <a:solidFill>
                    <a:srgbClr val="BDBDBD"/>
                  </a:solidFill>
                </a:rPr>
                <a:t>stdout</a:t>
              </a:r>
              <a:r>
                <a:t>.</a:t>
              </a:r>
              <a:r>
                <a:rPr lang="en-gb" cap="none">
                  <a:solidFill>
                    <a:srgbClr val="39CC9B"/>
                  </a:solidFill>
                </a:rPr>
                <a:t>WriteLine</a:t>
              </a:r>
              <a:r>
                <a:t>(</a:t>
              </a:r>
              <a:r>
                <a:rPr lang="en-gb" cap="none">
                  <a:solidFill>
                    <a:srgbClr val="BDBDBD"/>
                  </a:solidFill>
                </a:rPr>
                <a:t>greeting</a:t>
              </a:r>
              <a:r>
                <a:t>)</a:t>
              </a:r>
              <a:br/>
              <a:r>
                <a:t>    </a:t>
              </a:r>
              <a:br/>
              <a:r>
                <a:rPr lang="en-gb" cap="none">
                  <a:solidFill>
                    <a:srgbClr val="C191FF"/>
                  </a:solidFill>
                </a:rPr>
                <a:t>Greeter</a:t>
              </a:r>
              <a:r>
                <a:t>(</a:t>
              </a:r>
              <a:r>
                <a:rPr lang="en-gb" cap="none">
                  <a:solidFill>
                    <a:srgbClr val="C9A26D"/>
                  </a:solidFill>
                </a:rPr>
                <a:t>"world"</a:t>
              </a:r>
              <a:r>
                <a:t>).</a:t>
              </a:r>
              <a:r>
                <a:rPr lang="en-gb" cap="none">
                  <a:solidFill>
                    <a:srgbClr val="39CC9B"/>
                  </a:solidFill>
                </a:rPr>
                <a:t>SayHello</a:t>
              </a:r>
              <a:r>
                <a:t>()</a:t>
              </a:r>
            </a:p>
          </p:txBody>
        </p:sp>
        <p:sp>
          <p:nvSpPr>
            <p:cNvPr id="6" name="Textfeld 7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wEAAJQIAACzJwAAGAoAAAAgAAAmAAAACAAAAP//////////MAAAABQAAAAAAAAAAAD//wAAAQAAAP//AAABAA=="/>
                </a:ext>
              </a:extLst>
            </p:cNvSpPr>
            <p:nvPr/>
          </p:nvSpPr>
          <p:spPr>
            <a:xfrm>
              <a:off x="243205" y="1394460"/>
              <a:ext cx="6210300" cy="24638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HellOO.fsx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  <p:grpSp>
        <p:nvGrpSpPr>
          <p:cNvPr id="8" name="Gruppieren 8"/>
          <p:cNvGrpSpPr>
            <a:extLst>
              <a:ext uri="smNativeData">
                <pr:smNativeData xmlns:pr="smNativeData" xmlns="smNativeData" val="SMDATA_6_br23ZRMAAAAlAAAAAQAAAA8BAAAAkAAAAEgAAACQAAAASAAAAAAAAAAAAAAAAAAAABcAAAAUAAAAAAAAAAAAAAD/fwAA/38AAAAAAAAJAAAABAAAAOC/r0YfAAAAVAAAAAAAAAAAAAAAAAAAAAAAAAAAAAAAAAAAAAAAAAAAAAAAAAAAAAAAAAAAAAAAAAAAAAAAAAAAAAAAAAAAAAAAAAAAAAAAAAAAAAAAAAAAAAAAAAAAACEAAAAYAAAAFAAAAH8BAADPEgAAsycAAMkWAAAQAAAAJgAAAAgAAAD/////AAAAAA=="/>
              </a:ext>
            </a:extLst>
          </p:cNvGrpSpPr>
          <p:nvPr/>
        </p:nvGrpSpPr>
        <p:grpSpPr>
          <a:xfrm>
            <a:off x="243205" y="3057525"/>
            <a:ext cx="6210300" cy="646430"/>
            <a:chOff x="243205" y="3057525"/>
            <a:chExt cx="6210300" cy="646430"/>
          </a:xfrm>
        </p:grpSpPr>
        <p:sp>
          <p:nvSpPr>
            <p:cNvPr id="10" name="Textfeld 9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AAAACczMz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szMzAEAAAAAAAAAAAAAAAAAAAAAAAAAAAAAAAAAAAAAAAAAAAAAAAB/f38AlpaWA8zMzADAwP8Af39/AAAAAAAAAAAAAAAAAAAAAAAAAAAAIQAAABgAAAAUAAAAfwEAAFMUAACzJwAAyRYAAAAgAAAmAAAACAAAAP//////////MAAAABQAAAAAAAAAAAD//wAAAQAAAP//AAABAA=="/>
                </a:ext>
              </a:extLst>
            </p:cNvSpPr>
            <p:nvPr/>
          </p:nvSpPr>
          <p:spPr>
            <a:xfrm>
              <a:off x="243205" y="3303905"/>
              <a:ext cx="6210300" cy="400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PS1&gt; </a:t>
              </a:r>
              <a:r>
                <a:rPr lang="de-de" sz="1000" cap="none">
                  <a:solidFill>
                    <a:srgbClr val="F9F1A5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dotnet </a:t>
              </a: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fsi </a:t>
              </a:r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HellOO.fsx</a:t>
              </a:r>
              <a:br/>
              <a:r>
                <a:rPr lang="de-de" sz="1000" cap="none">
                  <a:solidFill>
                    <a:srgbClr val="CCCCCC"/>
                  </a:solidFill>
                  <a:latin typeface="Cascadia Code" pitchFamily="3" charset="0"/>
                  <a:ea typeface="Arial Unicode MS" pitchFamily="0" charset="0"/>
                  <a:cs typeface="Arial Unicode MS" pitchFamily="0" charset="0"/>
                </a:rPr>
                <a:t>Hello world! How are you?</a:t>
              </a:r>
              <a:endParaRPr lang="de-de" sz="1000" cap="none">
                <a:latin typeface="Cascadia Code" pitchFamily="3" charset="0"/>
                <a:ea typeface="Arial Unicode MS" pitchFamily="0" charset="0"/>
                <a:cs typeface="Arial Unicode MS" pitchFamily="0" charset="0"/>
              </a:endParaRPr>
            </a:p>
          </p:txBody>
        </p:sp>
        <p:sp>
          <p:nvSpPr>
            <p:cNvPr id="9" name="Textfeld 10"/>
            <p:cNvSpPr>
              <a:extLst>
                <a:ext uri="smNativeData">
  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BAAAAAAAAAI3G/w0PAAAAAQAAACMAAAAjAAAAIwAAAB4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I3G/wZ/f38AlpaWA8zMzADAwP8Af39/AAAAAAAAAAAAAAAAAAAAAAAAAAAAIQAAABgAAAAUAAAAfwEAAM8SAACzJwAAUxQAAAAgAAAmAAAACAAAAP//////////MAAAABQAAAAAAAAAAAD//wAAAQAAAP//AAABAA=="/>
                </a:ext>
              </a:extLst>
            </p:cNvSpPr>
            <p:nvPr/>
          </p:nvSpPr>
          <p:spPr>
            <a:xfrm>
              <a:off x="243205" y="3057525"/>
              <a:ext cx="6210300" cy="24638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en-gb"/>
              </a:pPr>
              <a:r>
                <a:rPr lang="de-de" sz="1000" cap="none">
                  <a:solidFill>
                    <a:schemeClr val="tx1"/>
                  </a:solidFill>
                  <a:latin typeface="Cascadia Code" pitchFamily="3" charset="0"/>
                  <a:ea typeface="Cascadia Code" pitchFamily="3" charset="0"/>
                  <a:cs typeface="Cascadia Code" pitchFamily="3" charset="0"/>
                </a:rPr>
                <a:t>Interactive Shell</a:t>
              </a:r>
              <a:endParaRPr lang="de-de" sz="1000" cap="none">
                <a:solidFill>
                  <a:schemeClr val="tx1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>
    <p:prHF dtFmt="0" ftrStr="The F# Language"/>
  </p:hf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de-de" sz="4800" cap="none"/>
            </a:pPr>
            <a:r>
              <a:t>Units of Measure</a:t>
            </a:r>
          </a:p>
        </p:txBody>
      </p:sp>
      <p:sp>
        <p:nvSpPr>
          <p:cNvPr id="3" name="Fußzeilenplatzhalter 3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BwAABsrAABtNgAAlC0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r>
              <a:t>The F# Language</a:t>
            </a:r>
          </a:p>
        </p:txBody>
      </p:sp>
      <p:sp>
        <p:nvSpPr>
          <p:cNvPr id="4" name="Rectangle 1"/>
          <p:cNvSpPr>
            <a:extLst>
              <a:ext uri="smNativeData">
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vAEAAAYIAADwJwAAVioAABAgAAAmAAAACAAAAP//////////MAAAABQAAAAAAAAAAAD//wAAAQAAAP//AAABAA=="/>
              </a:ext>
            </a:extLst>
          </p:cNvSpPr>
          <p:nvPr/>
        </p:nvSpPr>
        <p:spPr>
          <a:xfrm>
            <a:off x="281940" y="1304290"/>
            <a:ext cx="6210300" cy="557784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hyphen val="0"/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p:prBullet>
                <a:buNone/>
              </p:prBullet>
              <a:tabLst/>
              <a:defRPr lang="en-gb" sz="1000" cap="none">
                <a:solidFill>
                  <a:srgbClr val="39CC9B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defRPr>
            </a:pPr>
            <a:r>
              <a:rPr lang="en-gb" cap="none">
                <a:solidFill>
                  <a:srgbClr val="6C95EB"/>
                </a:solidFill>
              </a:rPr>
              <a:t>#r </a:t>
            </a:r>
            <a:r>
              <a:rPr lang="en-gb" cap="none">
                <a:solidFill>
                  <a:srgbClr val="C9A26D"/>
                </a:solidFill>
              </a:rPr>
              <a:t>"</a:t>
            </a:r>
            <a:r>
              <a:rPr lang="en-gb" cap="none">
                <a:solidFill>
                  <a:srgbClr val="C9A26D"/>
                </a:solidFill>
              </a:rPr>
              <a:t>nuget: </a:t>
            </a:r>
            <a:r>
              <a:rPr lang="en-gb" cap="none">
                <a:solidFill>
                  <a:srgbClr val="C9A26D"/>
                </a:solidFill>
              </a:rPr>
              <a:t>XPlot.Plotly, 4.0.6"</a:t>
            </a:r>
            <a:br/>
            <a:r>
              <a:rPr lang="en-gb" cap="none">
                <a:solidFill>
                  <a:srgbClr val="6C95EB"/>
                </a:solidFill>
              </a:rPr>
              <a:t>#load </a:t>
            </a:r>
            <a:r>
              <a:rPr lang="en-gb" cap="none">
                <a:solidFill>
                  <a:srgbClr val="C9A26D"/>
                </a:solidFill>
              </a:rPr>
              <a:t>"</a:t>
            </a:r>
            <a:r>
              <a:rPr lang="en-gb" cap="none">
                <a:solidFill>
                  <a:srgbClr val="C9A26D"/>
                </a:solidFill>
              </a:rPr>
              <a:t>AutoDiff.fs"</a:t>
            </a:r>
            <a:br/>
            <a:br/>
            <a:r>
              <a:rPr lang="en-gb" cap="none">
                <a:solidFill>
                  <a:srgbClr val="6C95EB"/>
                </a:solidFill>
              </a:rPr>
              <a:t>open </a:t>
            </a:r>
            <a:r>
              <a:rPr lang="en-gb" cap="none">
                <a:solidFill>
                  <a:srgbClr val="C191FF"/>
                </a:solidFill>
              </a:rPr>
              <a:t>FSharp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C191FF"/>
                </a:solidFill>
              </a:rPr>
              <a:t>Data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C191FF"/>
                </a:solidFill>
              </a:rPr>
              <a:t>UnitSystems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C191FF"/>
                </a:solidFill>
              </a:rPr>
              <a:t>SI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C191FF"/>
                </a:solidFill>
              </a:rPr>
              <a:t>UnitSymbols</a:t>
            </a:r>
            <a:br/>
            <a:r>
              <a:rPr lang="en-gb" cap="none">
                <a:solidFill>
                  <a:srgbClr val="6C95EB"/>
                </a:solidFill>
              </a:rPr>
              <a:t>open </a:t>
            </a:r>
            <a:r>
              <a:rPr lang="en-gb" cap="none">
                <a:solidFill>
                  <a:srgbClr val="C191FF"/>
                </a:solidFill>
              </a:rPr>
              <a:t>Murphy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C191FF"/>
                </a:solidFill>
              </a:rPr>
              <a:t>AutoDiff</a:t>
            </a:r>
            <a:br/>
            <a:r>
              <a:rPr lang="en-gb" cap="none">
                <a:solidFill>
                  <a:srgbClr val="6C95EB"/>
                </a:solidFill>
              </a:rPr>
              <a:t>open </a:t>
            </a:r>
            <a:r>
              <a:rPr lang="en-gb" cap="none">
                <a:solidFill>
                  <a:srgbClr val="C191FF"/>
                </a:solidFill>
              </a:rPr>
              <a:t>XPlot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C191FF"/>
                </a:solidFill>
              </a:rPr>
              <a:t>Plotly</a:t>
            </a:r>
            <a:br/>
            <a:br/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g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ED94C0"/>
                </a:solidFill>
              </a:rPr>
              <a:t>9.81</a:t>
            </a:r>
            <a:r>
              <a:rPr lang="en-gb" cap="none">
                <a:solidFill>
                  <a:srgbClr val="D0D0D0"/>
                </a:solidFill>
              </a:rPr>
              <a:t>&lt;</a:t>
            </a:r>
            <a:r>
              <a:rPr lang="en-gb" cap="none">
                <a:solidFill>
                  <a:srgbClr val="C191FF"/>
                </a:solidFill>
              </a:rPr>
              <a:t>m</a:t>
            </a:r>
            <a:r>
              <a:rPr lang="en-gb" cap="none">
                <a:solidFill>
                  <a:srgbClr val="D0D0D0"/>
                </a:solidFill>
              </a:rPr>
              <a:t>/</a:t>
            </a:r>
            <a:r>
              <a:rPr lang="en-gb" cap="none">
                <a:solidFill>
                  <a:srgbClr val="C191FF"/>
                </a:solidFill>
              </a:rPr>
              <a:t>s</a:t>
            </a:r>
            <a:r>
              <a:rPr lang="en-gb" cap="none">
                <a:solidFill>
                  <a:srgbClr val="D0D0D0"/>
                </a:solidFill>
              </a:rPr>
              <a:t>^</a:t>
            </a:r>
            <a:r>
              <a:rPr lang="en-gb" cap="none">
                <a:solidFill>
                  <a:srgbClr val="ED94C0"/>
                </a:solidFill>
              </a:rPr>
              <a:t>2</a:t>
            </a:r>
            <a:r>
              <a:rPr lang="en-gb" cap="none">
                <a:solidFill>
                  <a:srgbClr val="D0D0D0"/>
                </a:solidFill>
              </a:rPr>
              <a:t>&gt;</a:t>
            </a:r>
            <a:br/>
            <a:br/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fall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BDBDBD"/>
                </a:solidFill>
              </a:rPr>
              <a:t>t</a:t>
            </a:r>
            <a:r>
              <a:rPr lang="en-gb" cap="none">
                <a:solidFill>
                  <a:srgbClr val="D0D0D0"/>
                </a:solidFill>
              </a:rPr>
              <a:t>:</a:t>
            </a:r>
            <a:r>
              <a:rPr lang="en-gb" cap="none">
                <a:solidFill>
                  <a:srgbClr val="C191FF"/>
                </a:solidFill>
              </a:rPr>
              <a:t>DFloat</a:t>
            </a:r>
            <a:r>
              <a:rPr lang="en-gb" cap="none">
                <a:solidFill>
                  <a:srgbClr val="D0D0D0"/>
                </a:solidFill>
              </a:rPr>
              <a:t>&lt;</a:t>
            </a:r>
            <a:r>
              <a:rPr lang="en-gb" cap="none">
                <a:solidFill>
                  <a:srgbClr val="C191FF"/>
                </a:solidFill>
              </a:rPr>
              <a:t>s</a:t>
            </a:r>
            <a:r>
              <a:rPr lang="en-gb" cap="none">
                <a:solidFill>
                  <a:srgbClr val="D0D0D0"/>
                </a:solidFill>
              </a:rPr>
              <a:t>&gt;) = </a:t>
            </a:r>
            <a:r>
              <a:rPr lang="en-gb" cap="none">
                <a:solidFill>
                  <a:srgbClr val="BDBDBD"/>
                </a:solidFill>
              </a:rPr>
              <a:t>g</a:t>
            </a:r>
            <a:r>
              <a:t>/</a:t>
            </a:r>
            <a:r>
              <a:rPr lang="en-gb" cap="none">
                <a:solidFill>
                  <a:srgbClr val="ED94C0"/>
                </a:solidFill>
              </a:rPr>
              <a:t>2.0 </a:t>
            </a:r>
            <a:r>
              <a:t>* </a:t>
            </a:r>
            <a:r>
              <a:rPr lang="en-gb" cap="none">
                <a:solidFill>
                  <a:srgbClr val="BDBDBD"/>
                </a:solidFill>
              </a:rPr>
              <a:t>t</a:t>
            </a:r>
            <a:r>
              <a:t>*</a:t>
            </a:r>
            <a:r>
              <a:rPr lang="en-gb" cap="none">
                <a:solidFill>
                  <a:srgbClr val="BDBDBD"/>
                </a:solidFill>
              </a:rPr>
              <a:t>t</a:t>
            </a:r>
            <a:br/>
            <a:br/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points </a:t>
            </a:r>
            <a:r>
              <a:rPr lang="en-gb" cap="none">
                <a:solidFill>
                  <a:srgbClr val="D0D0D0"/>
                </a:solidFill>
              </a:rPr>
              <a:t>=</a:t>
            </a:r>
            <a:br/>
            <a:r>
              <a:rPr lang="en-gb" cap="none">
                <a:solidFill>
                  <a:srgbClr val="D0D0D0"/>
                </a:solidFill>
              </a:rPr>
              <a:t>  [ </a:t>
            </a:r>
            <a:r>
              <a:rPr lang="en-gb" cap="none">
                <a:solidFill>
                  <a:srgbClr val="ED94C0"/>
                </a:solidFill>
              </a:rPr>
              <a:t>0.0 </a:t>
            </a:r>
            <a:r>
              <a:rPr lang="en-gb" cap="none">
                <a:solidFill>
                  <a:srgbClr val="D0D0D0"/>
                </a:solidFill>
              </a:rPr>
              <a:t>.. </a:t>
            </a:r>
            <a:r>
              <a:rPr lang="en-gb" cap="none">
                <a:solidFill>
                  <a:srgbClr val="ED94C0"/>
                </a:solidFill>
              </a:rPr>
              <a:t>10.0 </a:t>
            </a:r>
            <a:r>
              <a:rPr lang="en-gb" cap="none">
                <a:solidFill>
                  <a:srgbClr val="D0D0D0"/>
                </a:solidFill>
              </a:rPr>
              <a:t>]</a:t>
            </a:r>
            <a:br/>
            <a:r>
              <a:rPr lang="en-gb" cap="none">
                <a:solidFill>
                  <a:srgbClr val="D0D0D0"/>
                </a:solidFill>
              </a:rPr>
              <a:t>  </a:t>
            </a:r>
            <a:r>
              <a:t>|&gt; </a:t>
            </a:r>
            <a:r>
              <a:rPr lang="en-gb" cap="none">
                <a:solidFill>
                  <a:srgbClr val="C191FF"/>
                </a:solidFill>
              </a:rPr>
              <a:t>List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BDBDBD"/>
                </a:solidFill>
              </a:rPr>
              <a:t>map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6C95EB"/>
                </a:solidFill>
              </a:rPr>
              <a:t>fun </a:t>
            </a:r>
            <a:r>
              <a:rPr lang="en-gb" cap="none">
                <a:solidFill>
                  <a:srgbClr val="BDBDBD"/>
                </a:solidFill>
              </a:rPr>
              <a:t>t </a:t>
            </a:r>
            <a:r>
              <a:rPr lang="en-gb" cap="none">
                <a:solidFill>
                  <a:srgbClr val="6C95EB"/>
                </a:solidFill>
              </a:rPr>
              <a:t>-&gt;</a:t>
            </a:r>
            <a:br/>
            <a:r>
              <a:rPr lang="en-gb" cap="none">
                <a:solidFill>
                  <a:srgbClr val="6C95EB"/>
                </a:solidFill>
              </a:rPr>
              <a:t>    let </a:t>
            </a:r>
            <a:r>
              <a:rPr lang="en-gb" cap="none">
                <a:solidFill>
                  <a:srgbClr val="BDBDBD"/>
                </a:solidFill>
              </a:rPr>
              <a:t>t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C191FF"/>
                </a:solidFill>
              </a:rPr>
              <a:t>DFloat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t>Var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BDBDBD"/>
                </a:solidFill>
              </a:rPr>
              <a:t>t </a:t>
            </a:r>
            <a:r>
              <a:t>* </a:t>
            </a:r>
            <a:r>
              <a:rPr lang="en-gb" cap="none">
                <a:solidFill>
                  <a:srgbClr val="ED94C0"/>
                </a:solidFill>
              </a:rPr>
              <a:t>1.0</a:t>
            </a:r>
            <a:r>
              <a:rPr lang="en-gb" cap="none">
                <a:solidFill>
                  <a:srgbClr val="D0D0D0"/>
                </a:solidFill>
              </a:rPr>
              <a:t>&lt;</a:t>
            </a:r>
            <a:r>
              <a:rPr lang="en-gb" cap="none">
                <a:solidFill>
                  <a:srgbClr val="C191FF"/>
                </a:solidFill>
              </a:rPr>
              <a:t>s</a:t>
            </a:r>
            <a:r>
              <a:rPr lang="en-gb" cap="none">
                <a:solidFill>
                  <a:srgbClr val="D0D0D0"/>
                </a:solidFill>
              </a:rPr>
              <a:t>&gt;)</a:t>
            </a:r>
            <a:br/>
            <a:r>
              <a:rPr lang="en-gb" cap="none">
                <a:solidFill>
                  <a:srgbClr val="D0D0D0"/>
                </a:solidFill>
              </a:rPr>
              <a:t>    </a:t>
            </a:r>
            <a:r>
              <a:rPr lang="en-gb" cap="none">
                <a:solidFill>
                  <a:srgbClr val="BDBDBD"/>
                </a:solidFill>
              </a:rPr>
              <a:t>t</a:t>
            </a:r>
            <a:r>
              <a:rPr lang="en-gb" cap="none">
                <a:solidFill>
                  <a:srgbClr val="D0D0D0"/>
                </a:solidFill>
              </a:rPr>
              <a:t>, </a:t>
            </a:r>
            <a:r>
              <a:rPr lang="en-gb" cap="none">
                <a:solidFill>
                  <a:srgbClr val="BDBDBD"/>
                </a:solidFill>
              </a:rPr>
              <a:t>fall t</a:t>
            </a:r>
            <a:br/>
            <a:r>
              <a:rPr lang="en-gb" cap="none">
                <a:solidFill>
                  <a:srgbClr val="BDBDBD"/>
                </a:solidFill>
              </a:rPr>
              <a:t>  </a:t>
            </a:r>
            <a:r>
              <a:rPr lang="en-gb" cap="none">
                <a:solidFill>
                  <a:srgbClr val="D0D0D0"/>
                </a:solidFill>
              </a:rPr>
              <a:t>)</a:t>
            </a:r>
            <a:br/>
            <a:r>
              <a:rPr lang="en-gb" cap="none">
                <a:solidFill>
                  <a:srgbClr val="D0D0D0"/>
                </a:solidFill>
              </a:rPr>
              <a:t>  </a:t>
            </a:r>
            <a:br/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chart </a:t>
            </a:r>
            <a:r>
              <a:rPr lang="en-gb" cap="none">
                <a:solidFill>
                  <a:srgbClr val="D0D0D0"/>
                </a:solidFill>
              </a:rPr>
              <a:t>=</a:t>
            </a:r>
            <a:br/>
            <a:r>
              <a:rPr lang="en-gb" cap="none">
                <a:solidFill>
                  <a:srgbClr val="D0D0D0"/>
                </a:solidFill>
              </a:rPr>
              <a:t>  </a:t>
            </a:r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xs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BDBDBD"/>
                </a:solidFill>
              </a:rPr>
              <a:t>points </a:t>
            </a:r>
            <a:r>
              <a:t>|&gt; </a:t>
            </a:r>
            <a:r>
              <a:rPr lang="en-gb" cap="none">
                <a:solidFill>
                  <a:srgbClr val="C191FF"/>
                </a:solidFill>
              </a:rPr>
              <a:t>List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BDBDBD"/>
                </a:solidFill>
              </a:rPr>
              <a:t>map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6C95EB"/>
                </a:solidFill>
              </a:rPr>
              <a:t>fun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BDBDBD"/>
                </a:solidFill>
              </a:rPr>
              <a:t>t</a:t>
            </a:r>
            <a:r>
              <a:rPr lang="en-gb" cap="none">
                <a:solidFill>
                  <a:srgbClr val="D0D0D0"/>
                </a:solidFill>
              </a:rPr>
              <a:t>, _) </a:t>
            </a:r>
            <a:r>
              <a:rPr lang="en-gb" cap="none">
                <a:solidFill>
                  <a:srgbClr val="6C95EB"/>
                </a:solidFill>
              </a:rPr>
              <a:t>-&gt; </a:t>
            </a:r>
            <a:r>
              <a:rPr lang="en-gb" cap="none">
                <a:solidFill>
                  <a:srgbClr val="BDBDBD"/>
                </a:solidFill>
              </a:rPr>
              <a:t>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66C3CC"/>
                </a:solidFill>
              </a:rPr>
              <a:t>Value </a:t>
            </a:r>
            <a:r>
              <a:t>/ </a:t>
            </a:r>
            <a:r>
              <a:rPr lang="en-gb" cap="none">
                <a:solidFill>
                  <a:srgbClr val="ED94C0"/>
                </a:solidFill>
              </a:rPr>
              <a:t>1.0</a:t>
            </a:r>
            <a:r>
              <a:rPr lang="en-gb" cap="none">
                <a:solidFill>
                  <a:srgbClr val="D0D0D0"/>
                </a:solidFill>
              </a:rPr>
              <a:t>&lt;</a:t>
            </a:r>
            <a:r>
              <a:rPr lang="en-gb" cap="none">
                <a:solidFill>
                  <a:srgbClr val="C191FF"/>
                </a:solidFill>
              </a:rPr>
              <a:t>s</a:t>
            </a:r>
            <a:r>
              <a:rPr lang="en-gb" cap="none">
                <a:solidFill>
                  <a:srgbClr val="D0D0D0"/>
                </a:solidFill>
              </a:rPr>
              <a:t>&gt;)</a:t>
            </a:r>
            <a:br/>
            <a:r>
              <a:rPr lang="en-gb" cap="none">
                <a:solidFill>
                  <a:srgbClr val="D0D0D0"/>
                </a:solidFill>
              </a:rPr>
              <a:t>  </a:t>
            </a:r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zs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BDBDBD"/>
                </a:solidFill>
              </a:rPr>
              <a:t>points </a:t>
            </a:r>
            <a:r>
              <a:t>|&gt; </a:t>
            </a:r>
            <a:r>
              <a:rPr lang="en-gb" cap="none">
                <a:solidFill>
                  <a:srgbClr val="C191FF"/>
                </a:solidFill>
              </a:rPr>
              <a:t>List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BDBDBD"/>
                </a:solidFill>
              </a:rPr>
              <a:t>map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6C95EB"/>
                </a:solidFill>
              </a:rPr>
              <a:t>fun </a:t>
            </a:r>
            <a:r>
              <a:rPr lang="en-gb" cap="none">
                <a:solidFill>
                  <a:srgbClr val="D0D0D0"/>
                </a:solidFill>
              </a:rPr>
              <a:t>(_, </a:t>
            </a:r>
            <a:r>
              <a:rPr lang="en-gb" cap="none">
                <a:solidFill>
                  <a:srgbClr val="BDBDBD"/>
                </a:solidFill>
              </a:rPr>
              <a:t>z</a:t>
            </a:r>
            <a:r>
              <a:rPr lang="en-gb" cap="none">
                <a:solidFill>
                  <a:srgbClr val="D0D0D0"/>
                </a:solidFill>
              </a:rPr>
              <a:t>) </a:t>
            </a:r>
            <a:r>
              <a:rPr lang="en-gb" cap="none">
                <a:solidFill>
                  <a:srgbClr val="6C95EB"/>
                </a:solidFill>
              </a:rPr>
              <a:t>-&gt; </a:t>
            </a:r>
            <a:r>
              <a:rPr lang="en-gb" cap="none">
                <a:solidFill>
                  <a:srgbClr val="BDBDBD"/>
                </a:solidFill>
              </a:rPr>
              <a:t>z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66C3CC"/>
                </a:solidFill>
              </a:rPr>
              <a:t>Value </a:t>
            </a:r>
            <a:r>
              <a:t>/ </a:t>
            </a:r>
            <a:r>
              <a:rPr lang="en-gb" cap="none">
                <a:solidFill>
                  <a:srgbClr val="ED94C0"/>
                </a:solidFill>
              </a:rPr>
              <a:t>1.0</a:t>
            </a:r>
            <a:r>
              <a:rPr lang="en-gb" cap="none">
                <a:solidFill>
                  <a:srgbClr val="D0D0D0"/>
                </a:solidFill>
              </a:rPr>
              <a:t>&lt;</a:t>
            </a:r>
            <a:r>
              <a:rPr lang="en-gb" cap="none">
                <a:solidFill>
                  <a:srgbClr val="C191FF"/>
                </a:solidFill>
              </a:rPr>
              <a:t>m</a:t>
            </a:r>
            <a:r>
              <a:rPr lang="en-gb" cap="none">
                <a:solidFill>
                  <a:srgbClr val="D0D0D0"/>
                </a:solidFill>
              </a:rPr>
              <a:t>&gt;)</a:t>
            </a:r>
            <a:br/>
            <a:r>
              <a:rPr lang="en-gb" cap="none">
                <a:solidFill>
                  <a:srgbClr val="D0D0D0"/>
                </a:solidFill>
              </a:rPr>
              <a:t>  </a:t>
            </a:r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vs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BDBDBD"/>
                </a:solidFill>
              </a:rPr>
              <a:t>points </a:t>
            </a:r>
            <a:r>
              <a:t>|&gt; </a:t>
            </a:r>
            <a:r>
              <a:rPr lang="en-gb" cap="none">
                <a:solidFill>
                  <a:srgbClr val="C191FF"/>
                </a:solidFill>
              </a:rPr>
              <a:t>List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BDBDBD"/>
                </a:solidFill>
              </a:rPr>
              <a:t>map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6C95EB"/>
                </a:solidFill>
              </a:rPr>
              <a:t>fun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BDBDBD"/>
                </a:solidFill>
              </a:rPr>
              <a:t>t</a:t>
            </a:r>
            <a:r>
              <a:rPr lang="en-gb" cap="none">
                <a:solidFill>
                  <a:srgbClr val="D0D0D0"/>
                </a:solidFill>
              </a:rPr>
              <a:t>, </a:t>
            </a:r>
            <a:r>
              <a:rPr lang="en-gb" cap="none">
                <a:solidFill>
                  <a:srgbClr val="BDBDBD"/>
                </a:solidFill>
              </a:rPr>
              <a:t>z</a:t>
            </a:r>
            <a:r>
              <a:rPr lang="en-gb" cap="none">
                <a:solidFill>
                  <a:srgbClr val="D0D0D0"/>
                </a:solidFill>
              </a:rPr>
              <a:t>) </a:t>
            </a:r>
            <a:r>
              <a:rPr lang="en-gb" cap="none">
                <a:solidFill>
                  <a:srgbClr val="6C95EB"/>
                </a:solidFill>
              </a:rPr>
              <a:t>-&gt; </a:t>
            </a:r>
            <a:r>
              <a:rPr lang="en-gb" cap="none">
                <a:solidFill>
                  <a:srgbClr val="BDBDBD"/>
                </a:solidFill>
              </a:rPr>
              <a:t>z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t>Derive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BDBDBD"/>
                </a:solidFill>
              </a:rPr>
              <a:t>t</a:t>
            </a:r>
            <a:r>
              <a:rPr lang="en-gb" cap="none">
                <a:solidFill>
                  <a:srgbClr val="D0D0D0"/>
                </a:solidFill>
              </a:rPr>
              <a:t>).</a:t>
            </a:r>
            <a:r>
              <a:rPr lang="en-gb" cap="none">
                <a:solidFill>
                  <a:srgbClr val="66C3CC"/>
                </a:solidFill>
              </a:rPr>
              <a:t>Value </a:t>
            </a:r>
            <a:r>
              <a:t>/ </a:t>
            </a:r>
            <a:r>
              <a:rPr lang="en-gb" cap="none">
                <a:solidFill>
                  <a:srgbClr val="ED94C0"/>
                </a:solidFill>
              </a:rPr>
              <a:t>1.0</a:t>
            </a:r>
            <a:r>
              <a:rPr lang="en-gb" cap="none">
                <a:solidFill>
                  <a:srgbClr val="D0D0D0"/>
                </a:solidFill>
              </a:rPr>
              <a:t>&lt;</a:t>
            </a:r>
            <a:r>
              <a:rPr lang="en-gb" cap="none">
                <a:solidFill>
                  <a:srgbClr val="C191FF"/>
                </a:solidFill>
              </a:rPr>
              <a:t>m</a:t>
            </a:r>
            <a:r>
              <a:rPr lang="en-gb" cap="none">
                <a:solidFill>
                  <a:srgbClr val="D0D0D0"/>
                </a:solidFill>
              </a:rPr>
              <a:t>/</a:t>
            </a:r>
            <a:r>
              <a:rPr lang="en-gb" cap="none">
                <a:solidFill>
                  <a:srgbClr val="C191FF"/>
                </a:solidFill>
              </a:rPr>
              <a:t>s</a:t>
            </a:r>
            <a:r>
              <a:rPr lang="en-gb" cap="none">
                <a:solidFill>
                  <a:srgbClr val="D0D0D0"/>
                </a:solidFill>
              </a:rPr>
              <a:t>&gt;)</a:t>
            </a:r>
            <a:br/>
            <a:r>
              <a:rPr lang="en-gb" cap="none">
                <a:solidFill>
                  <a:srgbClr val="D0D0D0"/>
                </a:solidFill>
              </a:rPr>
              <a:t>  </a:t>
            </a:r>
            <a:br/>
            <a:r>
              <a:rPr lang="en-gb" cap="none">
                <a:solidFill>
                  <a:srgbClr val="D0D0D0"/>
                </a:solidFill>
              </a:rPr>
              <a:t>  </a:t>
            </a:r>
            <a:r>
              <a:rPr lang="en-gb" cap="none">
                <a:solidFill>
                  <a:srgbClr val="C191FF"/>
                </a:solidFill>
              </a:rPr>
              <a:t>Chart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t>Plot </a:t>
            </a:r>
            <a:r>
              <a:rPr lang="en-gb" cap="none">
                <a:solidFill>
                  <a:srgbClr val="D0D0D0"/>
                </a:solidFill>
              </a:rPr>
              <a:t>[</a:t>
            </a:r>
            <a:br/>
            <a:r>
              <a:rPr lang="en-gb" cap="none">
                <a:solidFill>
                  <a:srgbClr val="D0D0D0"/>
                </a:solidFill>
              </a:rPr>
              <a:t>    </a:t>
            </a:r>
            <a:r>
              <a:rPr lang="en-gb" cap="none">
                <a:solidFill>
                  <a:srgbClr val="C191FF"/>
                </a:solidFill>
              </a:rPr>
              <a:t>Scatter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66C3CC"/>
                </a:solidFill>
              </a:rPr>
              <a:t>x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BDBDBD"/>
                </a:solidFill>
              </a:rPr>
              <a:t>xs</a:t>
            </a:r>
            <a:r>
              <a:rPr lang="en-gb" cap="none">
                <a:solidFill>
                  <a:srgbClr val="D0D0D0"/>
                </a:solidFill>
              </a:rPr>
              <a:t>, </a:t>
            </a:r>
            <a:r>
              <a:rPr lang="en-gb" cap="none">
                <a:solidFill>
                  <a:srgbClr val="66C3CC"/>
                </a:solidFill>
              </a:rPr>
              <a:t>y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BDBDBD"/>
                </a:solidFill>
              </a:rPr>
              <a:t>zs</a:t>
            </a:r>
            <a:r>
              <a:rPr lang="en-gb" cap="none">
                <a:solidFill>
                  <a:srgbClr val="D0D0D0"/>
                </a:solidFill>
              </a:rPr>
              <a:t>, </a:t>
            </a:r>
            <a:r>
              <a:rPr lang="en-gb" cap="none">
                <a:solidFill>
                  <a:srgbClr val="66C3CC"/>
                </a:solidFill>
              </a:rPr>
              <a:t>mode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C9A26D"/>
                </a:solidFill>
              </a:rPr>
              <a:t>"lines"</a:t>
            </a:r>
            <a:r>
              <a:rPr lang="en-gb" cap="none">
                <a:solidFill>
                  <a:srgbClr val="D0D0D0"/>
                </a:solidFill>
              </a:rPr>
              <a:t>, </a:t>
            </a:r>
            <a:r>
              <a:rPr lang="en-gb" cap="none">
                <a:solidFill>
                  <a:srgbClr val="66C3CC"/>
                </a:solidFill>
              </a:rPr>
              <a:t>name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C9A26D"/>
                </a:solidFill>
              </a:rPr>
              <a:t>"z [m]"</a:t>
            </a:r>
            <a:r>
              <a:rPr lang="en-gb" cap="none">
                <a:solidFill>
                  <a:srgbClr val="D0D0D0"/>
                </a:solidFill>
              </a:rPr>
              <a:t>)</a:t>
            </a:r>
            <a:br/>
            <a:r>
              <a:rPr lang="en-gb" cap="none">
                <a:solidFill>
                  <a:srgbClr val="D0D0D0"/>
                </a:solidFill>
              </a:rPr>
              <a:t>    </a:t>
            </a:r>
            <a:r>
              <a:rPr lang="en-gb" cap="none">
                <a:solidFill>
                  <a:srgbClr val="C191FF"/>
                </a:solidFill>
              </a:rPr>
              <a:t>Scatter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66C3CC"/>
                </a:solidFill>
              </a:rPr>
              <a:t>x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BDBDBD"/>
                </a:solidFill>
              </a:rPr>
              <a:t>xs</a:t>
            </a:r>
            <a:r>
              <a:rPr lang="en-gb" cap="none">
                <a:solidFill>
                  <a:srgbClr val="D0D0D0"/>
                </a:solidFill>
              </a:rPr>
              <a:t>, </a:t>
            </a:r>
            <a:r>
              <a:rPr lang="en-gb" cap="none">
                <a:solidFill>
                  <a:srgbClr val="66C3CC"/>
                </a:solidFill>
              </a:rPr>
              <a:t>y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BDBDBD"/>
                </a:solidFill>
              </a:rPr>
              <a:t>vs</a:t>
            </a:r>
            <a:r>
              <a:rPr lang="en-gb" cap="none">
                <a:solidFill>
                  <a:srgbClr val="D0D0D0"/>
                </a:solidFill>
              </a:rPr>
              <a:t>, </a:t>
            </a:r>
            <a:r>
              <a:rPr lang="en-gb" cap="none">
                <a:solidFill>
                  <a:srgbClr val="66C3CC"/>
                </a:solidFill>
              </a:rPr>
              <a:t>mode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C9A26D"/>
                </a:solidFill>
              </a:rPr>
              <a:t>"lines"</a:t>
            </a:r>
            <a:r>
              <a:rPr lang="en-gb" cap="none">
                <a:solidFill>
                  <a:srgbClr val="D0D0D0"/>
                </a:solidFill>
              </a:rPr>
              <a:t>, </a:t>
            </a:r>
            <a:r>
              <a:rPr lang="en-gb" cap="none">
                <a:solidFill>
                  <a:srgbClr val="66C3CC"/>
                </a:solidFill>
              </a:rPr>
              <a:t>name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C9A26D"/>
                </a:solidFill>
              </a:rPr>
              <a:t>"v [m/s]"</a:t>
            </a:r>
            <a:r>
              <a:rPr lang="en-gb" cap="none">
                <a:solidFill>
                  <a:srgbClr val="D0D0D0"/>
                </a:solidFill>
              </a:rPr>
              <a:t>)</a:t>
            </a:r>
            <a:br/>
            <a:r>
              <a:rPr lang="en-gb" cap="none">
                <a:solidFill>
                  <a:srgbClr val="D0D0D0"/>
                </a:solidFill>
              </a:rPr>
              <a:t>  ]</a:t>
            </a:r>
            <a:br/>
            <a:r>
              <a:rPr lang="en-gb" cap="none">
                <a:solidFill>
                  <a:srgbClr val="D0D0D0"/>
                </a:solidFill>
              </a:rPr>
              <a:t>  </a:t>
            </a:r>
            <a:r>
              <a:t>|&gt; </a:t>
            </a:r>
            <a:r>
              <a:rPr lang="en-gb" cap="none">
                <a:solidFill>
                  <a:srgbClr val="C191FF"/>
                </a:solidFill>
              </a:rPr>
              <a:t>Chart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t>WithLayout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C191FF"/>
                </a:solidFill>
              </a:rPr>
              <a:t>Layout</a:t>
            </a:r>
            <a:r>
              <a:rPr lang="en-gb" cap="none">
                <a:solidFill>
                  <a:srgbClr val="D0D0D0"/>
                </a:solidFill>
              </a:rPr>
              <a:t>(</a:t>
            </a:r>
            <a:br/>
            <a:r>
              <a:rPr lang="en-gb" cap="none">
                <a:solidFill>
                  <a:srgbClr val="D0D0D0"/>
                </a:solidFill>
              </a:rPr>
              <a:t>    </a:t>
            </a:r>
            <a:r>
              <a:rPr lang="en-gb" cap="none">
                <a:solidFill>
                  <a:srgbClr val="66C3CC"/>
                </a:solidFill>
              </a:rPr>
              <a:t>title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C9A26D"/>
                </a:solidFill>
              </a:rPr>
              <a:t>"Free Fall"</a:t>
            </a:r>
            <a:r>
              <a:rPr lang="en-gb" cap="none">
                <a:solidFill>
                  <a:srgbClr val="D0D0D0"/>
                </a:solidFill>
              </a:rPr>
              <a:t>,</a:t>
            </a:r>
            <a:br/>
            <a:r>
              <a:rPr lang="en-gb" cap="none">
                <a:solidFill>
                  <a:srgbClr val="D0D0D0"/>
                </a:solidFill>
              </a:rPr>
              <a:t>    </a:t>
            </a:r>
            <a:r>
              <a:rPr lang="en-gb" cap="none">
                <a:solidFill>
                  <a:srgbClr val="66C3CC"/>
                </a:solidFill>
              </a:rPr>
              <a:t>xaxis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C191FF"/>
                </a:solidFill>
              </a:rPr>
              <a:t>Xaxis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66C3CC"/>
                </a:solidFill>
              </a:rPr>
              <a:t>title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C9A26D"/>
                </a:solidFill>
              </a:rPr>
              <a:t>"t [s]"</a:t>
            </a:r>
            <a:r>
              <a:rPr lang="en-gb" cap="none">
                <a:solidFill>
                  <a:srgbClr val="D0D0D0"/>
                </a:solidFill>
              </a:rPr>
              <a:t>)</a:t>
            </a:r>
            <a:br/>
            <a:r>
              <a:rPr lang="en-gb" cap="none">
                <a:solidFill>
                  <a:srgbClr val="D0D0D0"/>
                </a:solidFill>
              </a:rPr>
              <a:t>  ))</a:t>
            </a:r>
            <a:br/>
            <a:br/>
            <a:r>
              <a:rPr lang="en-gb" cap="none">
                <a:solidFill>
                  <a:srgbClr val="BDBDBD"/>
                </a:solidFill>
              </a:rPr>
              <a:t>chart</a:t>
            </a:r>
            <a:br/>
            <a:r>
              <a:t>|&gt; </a:t>
            </a:r>
            <a:r>
              <a:rPr lang="en-gb" cap="none">
                <a:solidFill>
                  <a:srgbClr val="C191FF"/>
                </a:solidFill>
              </a:rPr>
              <a:t>Chart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t>WithWidth </a:t>
            </a:r>
            <a:r>
              <a:rPr lang="en-gb" cap="none">
                <a:solidFill>
                  <a:srgbClr val="ED94C0"/>
                </a:solidFill>
              </a:rPr>
              <a:t>640 </a:t>
            </a:r>
            <a:br/>
            <a:r>
              <a:t>|&gt; </a:t>
            </a:r>
            <a:r>
              <a:rPr lang="en-gb" cap="none">
                <a:solidFill>
                  <a:srgbClr val="C191FF"/>
                </a:solidFill>
              </a:rPr>
              <a:t>Chart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t>WithHeight </a:t>
            </a:r>
            <a:r>
              <a:rPr lang="en-gb" cap="none">
                <a:solidFill>
                  <a:srgbClr val="ED94C0"/>
                </a:solidFill>
              </a:rPr>
              <a:t>640</a:t>
            </a:r>
            <a:br/>
            <a:r>
              <a:t>|&gt; </a:t>
            </a:r>
            <a:r>
              <a:rPr lang="en-gb" cap="none">
                <a:solidFill>
                  <a:srgbClr val="C191FF"/>
                </a:solidFill>
              </a:rPr>
              <a:t>Chart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t>Show</a:t>
            </a:r>
          </a:p>
        </p:txBody>
      </p:sp>
      <p:pic>
        <p:nvPicPr>
          <p:cNvPr id="5" name="Picture1"/>
          <p:cNvPicPr>
            <a:picLocks noChangeAspect="1"/>
            <a:extLst>
              <a:ext uri="smNativeData">
                <pr:smNativeData xmlns:pr="smNativeData" xmlns="smNativeData" val="SMDATA_18_br23ZRMAAAAlAAAAEQAAAC8B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NAH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Obm5gXMzMwBAAAAAAAAAAAAAAAAAAAAAAAAAAAAAAAAAAAAAAAAAAAAAAACf39/AJaWlgPMzMwAwMD/AH9/fwAAAAAAAAAAAAAAAAD///8AAAAAACEAAAAYAAAAFAAAAFEsAAAECAAAcU4AAFI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204075" y="1303020"/>
            <a:ext cx="5547360" cy="55765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>
    <p:prHF dtFmt="0" ftrStr="The F# Language"/>
  </p:hf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IgQAANwBAACLTgAAZQcAABAAAAAmAAAACAAAAAEgAAAAAAAAMAAAABQAAAAAAAAAAAD//wAAAQAAAP//AAABAA=="/>
              </a:ext>
            </a:extLst>
          </p:cNvSpPr>
          <p:nvPr>
            <p:ph type="title"/>
          </p:nvPr>
        </p:nvSpPr>
        <p:spPr>
          <a:xfrm>
            <a:off x="671830" y="302260"/>
            <a:ext cx="12096115" cy="899795"/>
          </a:xfrm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de-de" sz="4800" cap="none"/>
            </a:pPr>
            <a:r>
              <a:t>Units of Measure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A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VikAAAQIAABzTgAAtiY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719570" y="1303020"/>
            <a:ext cx="6033135" cy="4989830"/>
          </a:xfrm>
        </p:spPr>
        <p:txBody>
          <a:bodyPr/>
          <a:lstStyle/>
          <a:p>
            <a:pPr>
              <a:defRPr lang="de-de" sz="2600" cap="none"/>
            </a:pPr>
            <a:r>
              <a:t>F# supports physical units of measure</a:t>
            </a:r>
            <a:br/>
            <a:r>
              <a:t>(or any units you define, really)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Type inference / checking takes the units into account and understands the semantics of arithmetic operators</a:t>
            </a:r>
          </a:p>
          <a:p>
            <a:pPr>
              <a:defRPr lang="de-de" sz="2600" cap="none"/>
            </a:pPr>
          </a:p>
          <a:p>
            <a:pPr>
              <a:defRPr lang="de-de" sz="2600" cap="none"/>
            </a:pPr>
            <a:r>
              <a:t>IDEs can display inferred type annotations to assist the reader of the code</a:t>
            </a:r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xmlns="smNativeData" val="SMDATA_16_br23ZRMAAAAlAAAAZAAAAA0BAAAAkAAAAEgAAACQAAAASAAAAAAAAAABAAAAAAAAAAEAAABQAAAAAAAAAAAA4D8AAAAAAADgPwAAAAAAAOA/AAAAAAAA4D8AAAAAAADgPwAAAAAAAOA/AAAAAAAA4D8AAAAAAADgPwAAAAAAAOA/AAAAAAAA4D8CAAAAjAAAAAEAAAAAAAAA5ubmDMzMzAgo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ubmBczMzAEAAAAAAAAAAAAAAAAAAAAAAAAAAAAAAAAAAAAAAAAAAAAAAAJ/f38AlpaWA8zMzADAwP8Af39/AAAAAAAAAAAAAAAAAAAAAAAAAAAAIQAAABgAAAAUAAAAQBwAABsrAABtNgAAlC0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gb"/>
            </a:pPr>
            <a:r>
              <a:t>The F# Language</a:t>
            </a:r>
          </a:p>
        </p:txBody>
      </p:sp>
      <p:sp>
        <p:nvSpPr>
          <p:cNvPr id="5" name="Rectangle 1"/>
          <p:cNvSpPr>
            <a:extLst>
              <a:ext uri="smNativeData">
                <pr:smNativeData xmlns:pr="smNativeData" xmlns="smNativeData" val="SMDATA_16_br23ZRMAAAAlAAAAZAAAAE0AAAAAkAAAAEgAAACQAAAASAAAAAAAAAAAAAAAAAAAAAEAAABQAAAAAAAAAAAA4D8AAAAAAADgPwAAAAAAAOA/AAAAAAAA4D8AAAAAAADgPwAAAAAAAOA/AAAAAAAA4D8AAAAAAADgPwAAAAAAAOA/AAAAAAAA4D8CAAAAjAAAAAEAAAAAAAAAHh4eAMzMzA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h4eAMzMzAEAAAAAAAAAAAAAAAAAAAAAAAAAAAAAAAAAAAAAAAAAAAAAAAJ/f38AlpaWA8zMzADAwP8Af39/AAAAAAAAAAAAAAAAAAAAAAAAAAAAIQAAABgAAAAUAAAAvAEAAAYIAADwJwAAVioAABAgAAAmAAAACAAAAP//////////MAAAABQAAAAAAAAAAAD//wAAAQAAAP//AAABAA=="/>
              </a:ext>
            </a:extLst>
          </p:cNvSpPr>
          <p:nvPr/>
        </p:nvSpPr>
        <p:spPr>
          <a:xfrm>
            <a:off x="281940" y="1304290"/>
            <a:ext cx="6210300" cy="557784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hyphen val="0"/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p:prBullet>
                <a:buNone/>
              </p:prBullet>
              <a:tabLst/>
              <a:defRPr lang="en-gb" sz="1000" cap="none">
                <a:solidFill>
                  <a:srgbClr val="39CC9B"/>
                </a:solidFill>
                <a:latin typeface="Cascadia Code" pitchFamily="3" charset="0"/>
                <a:ea typeface="Cascadia Code" pitchFamily="3" charset="0"/>
                <a:cs typeface="Cascadia Code" pitchFamily="3" charset="0"/>
              </a:defRPr>
            </a:pPr>
            <a:r>
              <a:rPr lang="en-gb" cap="none">
                <a:solidFill>
                  <a:srgbClr val="6C95EB"/>
                </a:solidFill>
              </a:rPr>
              <a:t>#r </a:t>
            </a:r>
            <a:r>
              <a:rPr lang="en-gb" cap="none">
                <a:solidFill>
                  <a:srgbClr val="C9A26D"/>
                </a:solidFill>
              </a:rPr>
              <a:t>"</a:t>
            </a:r>
            <a:r>
              <a:rPr lang="en-gb" cap="none">
                <a:solidFill>
                  <a:srgbClr val="C9A26D"/>
                </a:solidFill>
              </a:rPr>
              <a:t>nuget: </a:t>
            </a:r>
            <a:r>
              <a:rPr lang="en-gb" cap="none">
                <a:solidFill>
                  <a:srgbClr val="C9A26D"/>
                </a:solidFill>
              </a:rPr>
              <a:t>XPlot.Plotly, 4.0.6"</a:t>
            </a:r>
            <a:br/>
            <a:r>
              <a:rPr lang="en-gb" cap="none">
                <a:solidFill>
                  <a:srgbClr val="6C95EB"/>
                </a:solidFill>
              </a:rPr>
              <a:t>#load </a:t>
            </a:r>
            <a:r>
              <a:rPr lang="en-gb" cap="none">
                <a:solidFill>
                  <a:srgbClr val="C9A26D"/>
                </a:solidFill>
              </a:rPr>
              <a:t>"</a:t>
            </a:r>
            <a:r>
              <a:rPr lang="en-gb" cap="none">
                <a:solidFill>
                  <a:srgbClr val="C9A26D"/>
                </a:solidFill>
              </a:rPr>
              <a:t>AutoDiff.fs"</a:t>
            </a:r>
            <a:br/>
            <a:br/>
            <a:r>
              <a:rPr lang="en-gb" cap="none">
                <a:solidFill>
                  <a:srgbClr val="6C95EB"/>
                </a:solidFill>
              </a:rPr>
              <a:t>open </a:t>
            </a:r>
            <a:r>
              <a:rPr lang="en-gb" cap="none">
                <a:solidFill>
                  <a:srgbClr val="C191FF"/>
                </a:solidFill>
              </a:rPr>
              <a:t>FSharp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C191FF"/>
                </a:solidFill>
              </a:rPr>
              <a:t>Data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C191FF"/>
                </a:solidFill>
              </a:rPr>
              <a:t>UnitSystems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C191FF"/>
                </a:solidFill>
              </a:rPr>
              <a:t>SI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C191FF"/>
                </a:solidFill>
              </a:rPr>
              <a:t>UnitSymbols</a:t>
            </a:r>
            <a:br/>
            <a:r>
              <a:rPr lang="en-gb" cap="none">
                <a:solidFill>
                  <a:srgbClr val="6C95EB"/>
                </a:solidFill>
              </a:rPr>
              <a:t>open </a:t>
            </a:r>
            <a:r>
              <a:rPr lang="en-gb" cap="none">
                <a:solidFill>
                  <a:srgbClr val="C191FF"/>
                </a:solidFill>
              </a:rPr>
              <a:t>Murphy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C191FF"/>
                </a:solidFill>
              </a:rPr>
              <a:t>AutoDiff</a:t>
            </a:r>
            <a:br/>
            <a:r>
              <a:rPr lang="en-gb" cap="none">
                <a:solidFill>
                  <a:srgbClr val="6C95EB"/>
                </a:solidFill>
              </a:rPr>
              <a:t>open </a:t>
            </a:r>
            <a:r>
              <a:rPr lang="en-gb" cap="none">
                <a:solidFill>
                  <a:srgbClr val="C191FF"/>
                </a:solidFill>
              </a:rPr>
              <a:t>XPlot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C191FF"/>
                </a:solidFill>
              </a:rPr>
              <a:t>Plotly</a:t>
            </a:r>
            <a:br/>
            <a:br/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g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ED94C0"/>
                </a:solidFill>
              </a:rPr>
              <a:t>9.81</a:t>
            </a:r>
            <a:r>
              <a:rPr lang="en-gb" cap="none">
                <a:solidFill>
                  <a:srgbClr val="D0D0D0"/>
                </a:solidFill>
              </a:rPr>
              <a:t>&lt;</a:t>
            </a:r>
            <a:r>
              <a:rPr lang="en-gb" cap="none">
                <a:solidFill>
                  <a:srgbClr val="C191FF"/>
                </a:solidFill>
              </a:rPr>
              <a:t>m</a:t>
            </a:r>
            <a:r>
              <a:rPr lang="en-gb" cap="none">
                <a:solidFill>
                  <a:srgbClr val="D0D0D0"/>
                </a:solidFill>
              </a:rPr>
              <a:t>/</a:t>
            </a:r>
            <a:r>
              <a:rPr lang="en-gb" cap="none">
                <a:solidFill>
                  <a:srgbClr val="C191FF"/>
                </a:solidFill>
              </a:rPr>
              <a:t>s</a:t>
            </a:r>
            <a:r>
              <a:rPr lang="en-gb" cap="none">
                <a:solidFill>
                  <a:srgbClr val="D0D0D0"/>
                </a:solidFill>
              </a:rPr>
              <a:t>^</a:t>
            </a:r>
            <a:r>
              <a:rPr lang="en-gb" cap="none">
                <a:solidFill>
                  <a:srgbClr val="ED94C0"/>
                </a:solidFill>
              </a:rPr>
              <a:t>2</a:t>
            </a:r>
            <a:r>
              <a:rPr lang="en-gb" cap="none">
                <a:solidFill>
                  <a:srgbClr val="D0D0D0"/>
                </a:solidFill>
              </a:rPr>
              <a:t>&gt;</a:t>
            </a:r>
            <a:br/>
            <a:br/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fall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BDBDBD"/>
                </a:solidFill>
              </a:rPr>
              <a:t>t</a:t>
            </a:r>
            <a:r>
              <a:rPr lang="en-gb" cap="none">
                <a:solidFill>
                  <a:srgbClr val="D0D0D0"/>
                </a:solidFill>
              </a:rPr>
              <a:t>:</a:t>
            </a:r>
            <a:r>
              <a:rPr lang="en-gb" cap="none">
                <a:solidFill>
                  <a:srgbClr val="C191FF"/>
                </a:solidFill>
              </a:rPr>
              <a:t>DFloat</a:t>
            </a:r>
            <a:r>
              <a:rPr lang="en-gb" cap="none">
                <a:solidFill>
                  <a:srgbClr val="D0D0D0"/>
                </a:solidFill>
              </a:rPr>
              <a:t>&lt;</a:t>
            </a:r>
            <a:r>
              <a:rPr lang="en-gb" cap="none">
                <a:solidFill>
                  <a:srgbClr val="C191FF"/>
                </a:solidFill>
              </a:rPr>
              <a:t>s</a:t>
            </a:r>
            <a:r>
              <a:rPr lang="en-gb" cap="none">
                <a:solidFill>
                  <a:srgbClr val="D0D0D0"/>
                </a:solidFill>
              </a:rPr>
              <a:t>&gt;) = </a:t>
            </a:r>
            <a:r>
              <a:rPr lang="en-gb" cap="none">
                <a:solidFill>
                  <a:srgbClr val="BDBDBD"/>
                </a:solidFill>
              </a:rPr>
              <a:t>g</a:t>
            </a:r>
            <a:r>
              <a:t>/</a:t>
            </a:r>
            <a:r>
              <a:rPr lang="en-gb" cap="none">
                <a:solidFill>
                  <a:srgbClr val="ED94C0"/>
                </a:solidFill>
              </a:rPr>
              <a:t>2.0 </a:t>
            </a:r>
            <a:r>
              <a:t>* </a:t>
            </a:r>
            <a:r>
              <a:rPr lang="en-gb" cap="none">
                <a:solidFill>
                  <a:srgbClr val="BDBDBD"/>
                </a:solidFill>
              </a:rPr>
              <a:t>t</a:t>
            </a:r>
            <a:r>
              <a:t>*</a:t>
            </a:r>
            <a:r>
              <a:rPr lang="en-gb" cap="none">
                <a:solidFill>
                  <a:srgbClr val="BDBDBD"/>
                </a:solidFill>
              </a:rPr>
              <a:t>t</a:t>
            </a:r>
            <a:br/>
            <a:br/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points </a:t>
            </a:r>
            <a:r>
              <a:rPr lang="en-gb" cap="none">
                <a:solidFill>
                  <a:srgbClr val="D0D0D0"/>
                </a:solidFill>
              </a:rPr>
              <a:t>=</a:t>
            </a:r>
            <a:br/>
            <a:r>
              <a:rPr lang="en-gb" cap="none">
                <a:solidFill>
                  <a:srgbClr val="D0D0D0"/>
                </a:solidFill>
              </a:rPr>
              <a:t>  [ </a:t>
            </a:r>
            <a:r>
              <a:rPr lang="en-gb" cap="none">
                <a:solidFill>
                  <a:srgbClr val="ED94C0"/>
                </a:solidFill>
              </a:rPr>
              <a:t>0.0 </a:t>
            </a:r>
            <a:r>
              <a:rPr lang="en-gb" cap="none">
                <a:solidFill>
                  <a:srgbClr val="D0D0D0"/>
                </a:solidFill>
              </a:rPr>
              <a:t>.. </a:t>
            </a:r>
            <a:r>
              <a:rPr lang="en-gb" cap="none">
                <a:solidFill>
                  <a:srgbClr val="ED94C0"/>
                </a:solidFill>
              </a:rPr>
              <a:t>10.0 </a:t>
            </a:r>
            <a:r>
              <a:rPr lang="en-gb" cap="none">
                <a:solidFill>
                  <a:srgbClr val="D0D0D0"/>
                </a:solidFill>
              </a:rPr>
              <a:t>]</a:t>
            </a:r>
            <a:br/>
            <a:r>
              <a:rPr lang="en-gb" cap="none">
                <a:solidFill>
                  <a:srgbClr val="D0D0D0"/>
                </a:solidFill>
              </a:rPr>
              <a:t>  </a:t>
            </a:r>
            <a:r>
              <a:t>|&gt; </a:t>
            </a:r>
            <a:r>
              <a:rPr lang="en-gb" cap="none">
                <a:solidFill>
                  <a:srgbClr val="C191FF"/>
                </a:solidFill>
              </a:rPr>
              <a:t>List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BDBDBD"/>
                </a:solidFill>
              </a:rPr>
              <a:t>map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6C95EB"/>
                </a:solidFill>
              </a:rPr>
              <a:t>fun </a:t>
            </a:r>
            <a:r>
              <a:rPr lang="en-gb" cap="none">
                <a:solidFill>
                  <a:srgbClr val="BDBDBD"/>
                </a:solidFill>
              </a:rPr>
              <a:t>t </a:t>
            </a:r>
            <a:r>
              <a:rPr lang="en-gb" cap="none">
                <a:solidFill>
                  <a:srgbClr val="6C95EB"/>
                </a:solidFill>
              </a:rPr>
              <a:t>-&gt;</a:t>
            </a:r>
            <a:br/>
            <a:r>
              <a:rPr lang="en-gb" cap="none">
                <a:solidFill>
                  <a:srgbClr val="6C95EB"/>
                </a:solidFill>
              </a:rPr>
              <a:t>    let </a:t>
            </a:r>
            <a:r>
              <a:rPr lang="en-gb" cap="none">
                <a:solidFill>
                  <a:srgbClr val="BDBDBD"/>
                </a:solidFill>
              </a:rPr>
              <a:t>t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C191FF"/>
                </a:solidFill>
              </a:rPr>
              <a:t>DFloat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t>Var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BDBDBD"/>
                </a:solidFill>
              </a:rPr>
              <a:t>t </a:t>
            </a:r>
            <a:r>
              <a:t>* </a:t>
            </a:r>
            <a:r>
              <a:rPr lang="en-gb" cap="none">
                <a:solidFill>
                  <a:srgbClr val="ED94C0"/>
                </a:solidFill>
              </a:rPr>
              <a:t>1.0</a:t>
            </a:r>
            <a:r>
              <a:rPr lang="en-gb" cap="none">
                <a:solidFill>
                  <a:srgbClr val="D0D0D0"/>
                </a:solidFill>
              </a:rPr>
              <a:t>&lt;</a:t>
            </a:r>
            <a:r>
              <a:rPr lang="en-gb" cap="none">
                <a:solidFill>
                  <a:srgbClr val="C191FF"/>
                </a:solidFill>
              </a:rPr>
              <a:t>s</a:t>
            </a:r>
            <a:r>
              <a:rPr lang="en-gb" cap="none">
                <a:solidFill>
                  <a:srgbClr val="D0D0D0"/>
                </a:solidFill>
              </a:rPr>
              <a:t>&gt;)</a:t>
            </a:r>
            <a:br/>
            <a:r>
              <a:rPr lang="en-gb" cap="none">
                <a:solidFill>
                  <a:srgbClr val="D0D0D0"/>
                </a:solidFill>
              </a:rPr>
              <a:t>    </a:t>
            </a:r>
            <a:r>
              <a:rPr lang="en-gb" cap="none">
                <a:solidFill>
                  <a:srgbClr val="BDBDBD"/>
                </a:solidFill>
              </a:rPr>
              <a:t>t</a:t>
            </a:r>
            <a:r>
              <a:rPr lang="en-gb" cap="none">
                <a:solidFill>
                  <a:srgbClr val="D0D0D0"/>
                </a:solidFill>
              </a:rPr>
              <a:t>, </a:t>
            </a:r>
            <a:r>
              <a:rPr lang="en-gb" cap="none">
                <a:solidFill>
                  <a:srgbClr val="BDBDBD"/>
                </a:solidFill>
              </a:rPr>
              <a:t>fall t</a:t>
            </a:r>
            <a:br/>
            <a:r>
              <a:rPr lang="en-gb" cap="none">
                <a:solidFill>
                  <a:srgbClr val="BDBDBD"/>
                </a:solidFill>
              </a:rPr>
              <a:t>  </a:t>
            </a:r>
            <a:r>
              <a:rPr lang="en-gb" cap="none">
                <a:solidFill>
                  <a:srgbClr val="D0D0D0"/>
                </a:solidFill>
              </a:rPr>
              <a:t>)</a:t>
            </a:r>
            <a:br/>
            <a:r>
              <a:rPr lang="en-gb" cap="none">
                <a:solidFill>
                  <a:srgbClr val="D0D0D0"/>
                </a:solidFill>
              </a:rPr>
              <a:t>  </a:t>
            </a:r>
            <a:br/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chart </a:t>
            </a:r>
            <a:r>
              <a:rPr lang="en-gb" cap="none">
                <a:solidFill>
                  <a:srgbClr val="D0D0D0"/>
                </a:solidFill>
              </a:rPr>
              <a:t>=</a:t>
            </a:r>
            <a:br/>
            <a:r>
              <a:rPr lang="en-gb" cap="none">
                <a:solidFill>
                  <a:srgbClr val="D0D0D0"/>
                </a:solidFill>
              </a:rPr>
              <a:t>  </a:t>
            </a:r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xs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BDBDBD"/>
                </a:solidFill>
              </a:rPr>
              <a:t>points </a:t>
            </a:r>
            <a:r>
              <a:t>|&gt; </a:t>
            </a:r>
            <a:r>
              <a:rPr lang="en-gb" cap="none">
                <a:solidFill>
                  <a:srgbClr val="C191FF"/>
                </a:solidFill>
              </a:rPr>
              <a:t>List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BDBDBD"/>
                </a:solidFill>
              </a:rPr>
              <a:t>map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6C95EB"/>
                </a:solidFill>
              </a:rPr>
              <a:t>fun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BDBDBD"/>
                </a:solidFill>
              </a:rPr>
              <a:t>t</a:t>
            </a:r>
            <a:r>
              <a:rPr lang="en-gb" cap="none">
                <a:solidFill>
                  <a:srgbClr val="D0D0D0"/>
                </a:solidFill>
              </a:rPr>
              <a:t>, _) </a:t>
            </a:r>
            <a:r>
              <a:rPr lang="en-gb" cap="none">
                <a:solidFill>
                  <a:srgbClr val="6C95EB"/>
                </a:solidFill>
              </a:rPr>
              <a:t>-&gt; </a:t>
            </a:r>
            <a:r>
              <a:rPr lang="en-gb" cap="none">
                <a:solidFill>
                  <a:srgbClr val="BDBDBD"/>
                </a:solidFill>
              </a:rPr>
              <a:t>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66C3CC"/>
                </a:solidFill>
              </a:rPr>
              <a:t>Value </a:t>
            </a:r>
            <a:r>
              <a:t>/ </a:t>
            </a:r>
            <a:r>
              <a:rPr lang="en-gb" cap="none">
                <a:solidFill>
                  <a:srgbClr val="ED94C0"/>
                </a:solidFill>
              </a:rPr>
              <a:t>1.0</a:t>
            </a:r>
            <a:r>
              <a:rPr lang="en-gb" cap="none">
                <a:solidFill>
                  <a:srgbClr val="D0D0D0"/>
                </a:solidFill>
              </a:rPr>
              <a:t>&lt;</a:t>
            </a:r>
            <a:r>
              <a:rPr lang="en-gb" cap="none">
                <a:solidFill>
                  <a:srgbClr val="C191FF"/>
                </a:solidFill>
              </a:rPr>
              <a:t>s</a:t>
            </a:r>
            <a:r>
              <a:rPr lang="en-gb" cap="none">
                <a:solidFill>
                  <a:srgbClr val="D0D0D0"/>
                </a:solidFill>
              </a:rPr>
              <a:t>&gt;)</a:t>
            </a:r>
            <a:br/>
            <a:r>
              <a:rPr lang="en-gb" cap="none">
                <a:solidFill>
                  <a:srgbClr val="D0D0D0"/>
                </a:solidFill>
              </a:rPr>
              <a:t>  </a:t>
            </a:r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zs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BDBDBD"/>
                </a:solidFill>
              </a:rPr>
              <a:t>points </a:t>
            </a:r>
            <a:r>
              <a:t>|&gt; </a:t>
            </a:r>
            <a:r>
              <a:rPr lang="en-gb" cap="none">
                <a:solidFill>
                  <a:srgbClr val="C191FF"/>
                </a:solidFill>
              </a:rPr>
              <a:t>List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BDBDBD"/>
                </a:solidFill>
              </a:rPr>
              <a:t>map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6C95EB"/>
                </a:solidFill>
              </a:rPr>
              <a:t>fun </a:t>
            </a:r>
            <a:r>
              <a:rPr lang="en-gb" cap="none">
                <a:solidFill>
                  <a:srgbClr val="D0D0D0"/>
                </a:solidFill>
              </a:rPr>
              <a:t>(_, </a:t>
            </a:r>
            <a:r>
              <a:rPr lang="en-gb" cap="none">
                <a:solidFill>
                  <a:srgbClr val="BDBDBD"/>
                </a:solidFill>
              </a:rPr>
              <a:t>z</a:t>
            </a:r>
            <a:r>
              <a:rPr lang="en-gb" cap="none">
                <a:solidFill>
                  <a:srgbClr val="D0D0D0"/>
                </a:solidFill>
              </a:rPr>
              <a:t>) </a:t>
            </a:r>
            <a:r>
              <a:rPr lang="en-gb" cap="none">
                <a:solidFill>
                  <a:srgbClr val="6C95EB"/>
                </a:solidFill>
              </a:rPr>
              <a:t>-&gt; </a:t>
            </a:r>
            <a:r>
              <a:rPr lang="en-gb" cap="none">
                <a:solidFill>
                  <a:srgbClr val="BDBDBD"/>
                </a:solidFill>
              </a:rPr>
              <a:t>z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66C3CC"/>
                </a:solidFill>
              </a:rPr>
              <a:t>Value </a:t>
            </a:r>
            <a:r>
              <a:t>/ </a:t>
            </a:r>
            <a:r>
              <a:rPr lang="en-gb" cap="none">
                <a:solidFill>
                  <a:srgbClr val="ED94C0"/>
                </a:solidFill>
              </a:rPr>
              <a:t>1.0</a:t>
            </a:r>
            <a:r>
              <a:rPr lang="en-gb" cap="none">
                <a:solidFill>
                  <a:srgbClr val="D0D0D0"/>
                </a:solidFill>
              </a:rPr>
              <a:t>&lt;</a:t>
            </a:r>
            <a:r>
              <a:rPr lang="en-gb" cap="none">
                <a:solidFill>
                  <a:srgbClr val="C191FF"/>
                </a:solidFill>
              </a:rPr>
              <a:t>m</a:t>
            </a:r>
            <a:r>
              <a:rPr lang="en-gb" cap="none">
                <a:solidFill>
                  <a:srgbClr val="D0D0D0"/>
                </a:solidFill>
              </a:rPr>
              <a:t>&gt;)</a:t>
            </a:r>
            <a:br/>
            <a:r>
              <a:rPr lang="en-gb" cap="none">
                <a:solidFill>
                  <a:srgbClr val="D0D0D0"/>
                </a:solidFill>
              </a:rPr>
              <a:t>  </a:t>
            </a:r>
            <a:r>
              <a:rPr lang="en-gb" cap="none">
                <a:solidFill>
                  <a:srgbClr val="6C95EB"/>
                </a:solidFill>
              </a:rPr>
              <a:t>let </a:t>
            </a:r>
            <a:r>
              <a:rPr lang="en-gb" cap="none">
                <a:solidFill>
                  <a:srgbClr val="BDBDBD"/>
                </a:solidFill>
              </a:rPr>
              <a:t>vs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BDBDBD"/>
                </a:solidFill>
              </a:rPr>
              <a:t>points </a:t>
            </a:r>
            <a:r>
              <a:t>|&gt; </a:t>
            </a:r>
            <a:r>
              <a:rPr lang="en-gb" cap="none">
                <a:solidFill>
                  <a:srgbClr val="C191FF"/>
                </a:solidFill>
              </a:rPr>
              <a:t>List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rPr lang="en-gb" cap="none">
                <a:solidFill>
                  <a:srgbClr val="BDBDBD"/>
                </a:solidFill>
              </a:rPr>
              <a:t>map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6C95EB"/>
                </a:solidFill>
              </a:rPr>
              <a:t>fun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BDBDBD"/>
                </a:solidFill>
              </a:rPr>
              <a:t>t</a:t>
            </a:r>
            <a:r>
              <a:rPr lang="en-gb" cap="none">
                <a:solidFill>
                  <a:srgbClr val="D0D0D0"/>
                </a:solidFill>
              </a:rPr>
              <a:t>, </a:t>
            </a:r>
            <a:r>
              <a:rPr lang="en-gb" cap="none">
                <a:solidFill>
                  <a:srgbClr val="BDBDBD"/>
                </a:solidFill>
              </a:rPr>
              <a:t>z</a:t>
            </a:r>
            <a:r>
              <a:rPr lang="en-gb" cap="none">
                <a:solidFill>
                  <a:srgbClr val="D0D0D0"/>
                </a:solidFill>
              </a:rPr>
              <a:t>) </a:t>
            </a:r>
            <a:r>
              <a:rPr lang="en-gb" cap="none">
                <a:solidFill>
                  <a:srgbClr val="6C95EB"/>
                </a:solidFill>
              </a:rPr>
              <a:t>-&gt; </a:t>
            </a:r>
            <a:r>
              <a:rPr lang="en-gb" cap="none">
                <a:solidFill>
                  <a:srgbClr val="BDBDBD"/>
                </a:solidFill>
              </a:rPr>
              <a:t>z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t>Derive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BDBDBD"/>
                </a:solidFill>
              </a:rPr>
              <a:t>t</a:t>
            </a:r>
            <a:r>
              <a:rPr lang="en-gb" cap="none">
                <a:solidFill>
                  <a:srgbClr val="D0D0D0"/>
                </a:solidFill>
              </a:rPr>
              <a:t>).</a:t>
            </a:r>
            <a:r>
              <a:rPr lang="en-gb" cap="none">
                <a:solidFill>
                  <a:srgbClr val="66C3CC"/>
                </a:solidFill>
              </a:rPr>
              <a:t>Value </a:t>
            </a:r>
            <a:r>
              <a:t>/ </a:t>
            </a:r>
            <a:r>
              <a:rPr lang="en-gb" cap="none">
                <a:solidFill>
                  <a:srgbClr val="ED94C0"/>
                </a:solidFill>
              </a:rPr>
              <a:t>1.0</a:t>
            </a:r>
            <a:r>
              <a:rPr lang="en-gb" cap="none">
                <a:solidFill>
                  <a:srgbClr val="D0D0D0"/>
                </a:solidFill>
              </a:rPr>
              <a:t>&lt;</a:t>
            </a:r>
            <a:r>
              <a:rPr lang="en-gb" cap="none">
                <a:solidFill>
                  <a:srgbClr val="C191FF"/>
                </a:solidFill>
              </a:rPr>
              <a:t>m</a:t>
            </a:r>
            <a:r>
              <a:rPr lang="en-gb" cap="none">
                <a:solidFill>
                  <a:srgbClr val="D0D0D0"/>
                </a:solidFill>
              </a:rPr>
              <a:t>/</a:t>
            </a:r>
            <a:r>
              <a:rPr lang="en-gb" cap="none">
                <a:solidFill>
                  <a:srgbClr val="C191FF"/>
                </a:solidFill>
              </a:rPr>
              <a:t>s</a:t>
            </a:r>
            <a:r>
              <a:rPr lang="en-gb" cap="none">
                <a:solidFill>
                  <a:srgbClr val="D0D0D0"/>
                </a:solidFill>
              </a:rPr>
              <a:t>&gt;)</a:t>
            </a:r>
            <a:br/>
            <a:r>
              <a:rPr lang="en-gb" cap="none">
                <a:solidFill>
                  <a:srgbClr val="D0D0D0"/>
                </a:solidFill>
              </a:rPr>
              <a:t>  </a:t>
            </a:r>
            <a:br/>
            <a:r>
              <a:rPr lang="en-gb" cap="none">
                <a:solidFill>
                  <a:srgbClr val="D0D0D0"/>
                </a:solidFill>
              </a:rPr>
              <a:t>  </a:t>
            </a:r>
            <a:r>
              <a:rPr lang="en-gb" cap="none">
                <a:solidFill>
                  <a:srgbClr val="C191FF"/>
                </a:solidFill>
              </a:rPr>
              <a:t>Chart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t>Plot </a:t>
            </a:r>
            <a:r>
              <a:rPr lang="en-gb" cap="none">
                <a:solidFill>
                  <a:srgbClr val="D0D0D0"/>
                </a:solidFill>
              </a:rPr>
              <a:t>[</a:t>
            </a:r>
            <a:br/>
            <a:r>
              <a:rPr lang="en-gb" cap="none">
                <a:solidFill>
                  <a:srgbClr val="D0D0D0"/>
                </a:solidFill>
              </a:rPr>
              <a:t>    </a:t>
            </a:r>
            <a:r>
              <a:rPr lang="en-gb" cap="none">
                <a:solidFill>
                  <a:srgbClr val="C191FF"/>
                </a:solidFill>
              </a:rPr>
              <a:t>Scatter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66C3CC"/>
                </a:solidFill>
              </a:rPr>
              <a:t>x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BDBDBD"/>
                </a:solidFill>
              </a:rPr>
              <a:t>xs</a:t>
            </a:r>
            <a:r>
              <a:rPr lang="en-gb" cap="none">
                <a:solidFill>
                  <a:srgbClr val="D0D0D0"/>
                </a:solidFill>
              </a:rPr>
              <a:t>, </a:t>
            </a:r>
            <a:r>
              <a:rPr lang="en-gb" cap="none">
                <a:solidFill>
                  <a:srgbClr val="66C3CC"/>
                </a:solidFill>
              </a:rPr>
              <a:t>y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BDBDBD"/>
                </a:solidFill>
              </a:rPr>
              <a:t>zs</a:t>
            </a:r>
            <a:r>
              <a:rPr lang="en-gb" cap="none">
                <a:solidFill>
                  <a:srgbClr val="D0D0D0"/>
                </a:solidFill>
              </a:rPr>
              <a:t>, </a:t>
            </a:r>
            <a:r>
              <a:rPr lang="en-gb" cap="none">
                <a:solidFill>
                  <a:srgbClr val="66C3CC"/>
                </a:solidFill>
              </a:rPr>
              <a:t>mode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C9A26D"/>
                </a:solidFill>
              </a:rPr>
              <a:t>"lines"</a:t>
            </a:r>
            <a:r>
              <a:rPr lang="en-gb" cap="none">
                <a:solidFill>
                  <a:srgbClr val="D0D0D0"/>
                </a:solidFill>
              </a:rPr>
              <a:t>, </a:t>
            </a:r>
            <a:r>
              <a:rPr lang="en-gb" cap="none">
                <a:solidFill>
                  <a:srgbClr val="66C3CC"/>
                </a:solidFill>
              </a:rPr>
              <a:t>name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C9A26D"/>
                </a:solidFill>
              </a:rPr>
              <a:t>"z [m]"</a:t>
            </a:r>
            <a:r>
              <a:rPr lang="en-gb" cap="none">
                <a:solidFill>
                  <a:srgbClr val="D0D0D0"/>
                </a:solidFill>
              </a:rPr>
              <a:t>)</a:t>
            </a:r>
            <a:br/>
            <a:r>
              <a:rPr lang="en-gb" cap="none">
                <a:solidFill>
                  <a:srgbClr val="D0D0D0"/>
                </a:solidFill>
              </a:rPr>
              <a:t>    </a:t>
            </a:r>
            <a:r>
              <a:rPr lang="en-gb" cap="none">
                <a:solidFill>
                  <a:srgbClr val="C191FF"/>
                </a:solidFill>
              </a:rPr>
              <a:t>Scatter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66C3CC"/>
                </a:solidFill>
              </a:rPr>
              <a:t>x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BDBDBD"/>
                </a:solidFill>
              </a:rPr>
              <a:t>xs</a:t>
            </a:r>
            <a:r>
              <a:rPr lang="en-gb" cap="none">
                <a:solidFill>
                  <a:srgbClr val="D0D0D0"/>
                </a:solidFill>
              </a:rPr>
              <a:t>, </a:t>
            </a:r>
            <a:r>
              <a:rPr lang="en-gb" cap="none">
                <a:solidFill>
                  <a:srgbClr val="66C3CC"/>
                </a:solidFill>
              </a:rPr>
              <a:t>y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BDBDBD"/>
                </a:solidFill>
              </a:rPr>
              <a:t>vs</a:t>
            </a:r>
            <a:r>
              <a:rPr lang="en-gb" cap="none">
                <a:solidFill>
                  <a:srgbClr val="D0D0D0"/>
                </a:solidFill>
              </a:rPr>
              <a:t>, </a:t>
            </a:r>
            <a:r>
              <a:rPr lang="en-gb" cap="none">
                <a:solidFill>
                  <a:srgbClr val="66C3CC"/>
                </a:solidFill>
              </a:rPr>
              <a:t>mode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C9A26D"/>
                </a:solidFill>
              </a:rPr>
              <a:t>"lines"</a:t>
            </a:r>
            <a:r>
              <a:rPr lang="en-gb" cap="none">
                <a:solidFill>
                  <a:srgbClr val="D0D0D0"/>
                </a:solidFill>
              </a:rPr>
              <a:t>, </a:t>
            </a:r>
            <a:r>
              <a:rPr lang="en-gb" cap="none">
                <a:solidFill>
                  <a:srgbClr val="66C3CC"/>
                </a:solidFill>
              </a:rPr>
              <a:t>name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C9A26D"/>
                </a:solidFill>
              </a:rPr>
              <a:t>"v [m/s]"</a:t>
            </a:r>
            <a:r>
              <a:rPr lang="en-gb" cap="none">
                <a:solidFill>
                  <a:srgbClr val="D0D0D0"/>
                </a:solidFill>
              </a:rPr>
              <a:t>)</a:t>
            </a:r>
            <a:br/>
            <a:r>
              <a:rPr lang="en-gb" cap="none">
                <a:solidFill>
                  <a:srgbClr val="D0D0D0"/>
                </a:solidFill>
              </a:rPr>
              <a:t>  ]</a:t>
            </a:r>
            <a:br/>
            <a:r>
              <a:rPr lang="en-gb" cap="none">
                <a:solidFill>
                  <a:srgbClr val="D0D0D0"/>
                </a:solidFill>
              </a:rPr>
              <a:t>  </a:t>
            </a:r>
            <a:r>
              <a:t>|&gt; </a:t>
            </a:r>
            <a:r>
              <a:rPr lang="en-gb" cap="none">
                <a:solidFill>
                  <a:srgbClr val="C191FF"/>
                </a:solidFill>
              </a:rPr>
              <a:t>Chart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t>WithLayout 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C191FF"/>
                </a:solidFill>
              </a:rPr>
              <a:t>Layout</a:t>
            </a:r>
            <a:r>
              <a:rPr lang="en-gb" cap="none">
                <a:solidFill>
                  <a:srgbClr val="D0D0D0"/>
                </a:solidFill>
              </a:rPr>
              <a:t>(</a:t>
            </a:r>
            <a:br/>
            <a:r>
              <a:rPr lang="en-gb" cap="none">
                <a:solidFill>
                  <a:srgbClr val="D0D0D0"/>
                </a:solidFill>
              </a:rPr>
              <a:t>    </a:t>
            </a:r>
            <a:r>
              <a:rPr lang="en-gb" cap="none">
                <a:solidFill>
                  <a:srgbClr val="66C3CC"/>
                </a:solidFill>
              </a:rPr>
              <a:t>title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C9A26D"/>
                </a:solidFill>
              </a:rPr>
              <a:t>"Free Fall"</a:t>
            </a:r>
            <a:r>
              <a:rPr lang="en-gb" cap="none">
                <a:solidFill>
                  <a:srgbClr val="D0D0D0"/>
                </a:solidFill>
              </a:rPr>
              <a:t>,</a:t>
            </a:r>
            <a:br/>
            <a:r>
              <a:rPr lang="en-gb" cap="none">
                <a:solidFill>
                  <a:srgbClr val="D0D0D0"/>
                </a:solidFill>
              </a:rPr>
              <a:t>    </a:t>
            </a:r>
            <a:r>
              <a:rPr lang="en-gb" cap="none">
                <a:solidFill>
                  <a:srgbClr val="66C3CC"/>
                </a:solidFill>
              </a:rPr>
              <a:t>xaxis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C191FF"/>
                </a:solidFill>
              </a:rPr>
              <a:t>Xaxis</a:t>
            </a:r>
            <a:r>
              <a:rPr lang="en-gb" cap="none">
                <a:solidFill>
                  <a:srgbClr val="D0D0D0"/>
                </a:solidFill>
              </a:rPr>
              <a:t>(</a:t>
            </a:r>
            <a:r>
              <a:rPr lang="en-gb" cap="none">
                <a:solidFill>
                  <a:srgbClr val="66C3CC"/>
                </a:solidFill>
              </a:rPr>
              <a:t>title </a:t>
            </a:r>
            <a:r>
              <a:rPr lang="en-gb" cap="none">
                <a:solidFill>
                  <a:srgbClr val="D0D0D0"/>
                </a:solidFill>
              </a:rPr>
              <a:t>= </a:t>
            </a:r>
            <a:r>
              <a:rPr lang="en-gb" cap="none">
                <a:solidFill>
                  <a:srgbClr val="C9A26D"/>
                </a:solidFill>
              </a:rPr>
              <a:t>"t [s]"</a:t>
            </a:r>
            <a:r>
              <a:rPr lang="en-gb" cap="none">
                <a:solidFill>
                  <a:srgbClr val="D0D0D0"/>
                </a:solidFill>
              </a:rPr>
              <a:t>)</a:t>
            </a:r>
            <a:br/>
            <a:r>
              <a:rPr lang="en-gb" cap="none">
                <a:solidFill>
                  <a:srgbClr val="D0D0D0"/>
                </a:solidFill>
              </a:rPr>
              <a:t>  ))</a:t>
            </a:r>
            <a:br/>
            <a:br/>
            <a:r>
              <a:rPr lang="en-gb" cap="none">
                <a:solidFill>
                  <a:srgbClr val="BDBDBD"/>
                </a:solidFill>
              </a:rPr>
              <a:t>chart</a:t>
            </a:r>
            <a:br/>
            <a:r>
              <a:t>|&gt; </a:t>
            </a:r>
            <a:r>
              <a:rPr lang="en-gb" cap="none">
                <a:solidFill>
                  <a:srgbClr val="C191FF"/>
                </a:solidFill>
              </a:rPr>
              <a:t>Chart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t>WithWidth </a:t>
            </a:r>
            <a:r>
              <a:rPr lang="en-gb" cap="none">
                <a:solidFill>
                  <a:srgbClr val="ED94C0"/>
                </a:solidFill>
              </a:rPr>
              <a:t>640 </a:t>
            </a:r>
            <a:br/>
            <a:r>
              <a:t>|&gt; </a:t>
            </a:r>
            <a:r>
              <a:rPr lang="en-gb" cap="none">
                <a:solidFill>
                  <a:srgbClr val="C191FF"/>
                </a:solidFill>
              </a:rPr>
              <a:t>Chart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t>WithHeight </a:t>
            </a:r>
            <a:r>
              <a:rPr lang="en-gb" cap="none">
                <a:solidFill>
                  <a:srgbClr val="ED94C0"/>
                </a:solidFill>
              </a:rPr>
              <a:t>640</a:t>
            </a:r>
            <a:br/>
            <a:r>
              <a:t>|&gt; </a:t>
            </a:r>
            <a:r>
              <a:rPr lang="en-gb" cap="none">
                <a:solidFill>
                  <a:srgbClr val="C191FF"/>
                </a:solidFill>
              </a:rPr>
              <a:t>Chart</a:t>
            </a:r>
            <a:r>
              <a:rPr lang="en-gb" cap="none">
                <a:solidFill>
                  <a:srgbClr val="D0D0D0"/>
                </a:solidFill>
              </a:rPr>
              <a:t>.</a:t>
            </a:r>
            <a:r>
              <a:t>Show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="smNativeData" val="SMDATA_18_br23ZRMAAAAlAAAAEQAAAC8BAAAAkAAAAEgAAACQAAAASAAAAAAAAAAAAAAAAAAAAAEAAABQAAAAAAAAAAAA4D8AAAAAAADgPwAAAAAAAOA/AAAAAAAA4D8AAAAAAADgPwAAAAAAAOA/AAAAAAAA4D8AAAAAAADgPwAAAAAAAOA/AAAAAAAA4D8CAAAAjAAAAAAAAAAAAAAA5ubmDMzMzA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D+AQI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Obm5gXMzMwBAAAAAAAAAAAAAAAAAAAAAAAAAAAAAAAAAAAAAAAAAAAAAAACf39/AJaWlgPMzMwAwMD/AH9/fwAAAAAAAAAAAAAAAAD///8AAAAAACEAAAAYAAAAFAAAAGAzAABxIwAArEQAAJUp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351520" y="5761355"/>
            <a:ext cx="2811780" cy="9982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>
    <p:prHF dtFmt="0" ftrStr="The F# Language"/>
  </p:hf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CCCCCC"/>
      </a:lt1>
      <a:dk2>
        <a:srgbClr val="D105A4"/>
      </a:dk2>
      <a:lt2>
        <a:srgbClr val="969696"/>
      </a:lt2>
      <a:accent1>
        <a:srgbClr val="E6E6E6"/>
      </a:accent1>
      <a:accent2>
        <a:srgbClr val="8DC6FF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66CC"/>
      </a:hlink>
      <a:folHlink>
        <a:srgbClr val="00A800"/>
      </a:folHlink>
    </a:clrScheme>
    <a:fontScheme name="Presentation">
      <a:majorFont>
        <a:latin typeface="Atkinson Hyperlegible"/>
        <a:ea typeface="SimSun"/>
        <a:cs typeface="Atkinson Hyperlegible"/>
      </a:majorFont>
      <a:minorFont>
        <a:latin typeface="Atkinson Hyperlegible"/>
        <a:ea typeface="SimSun"/>
        <a:cs typeface="Atkinson Hyperlegibl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CCCCCC"/>
        </a:lt1>
        <a:dk2>
          <a:srgbClr val="D105A4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93DCFF"/>
        </a:lt1>
        <a:dk2>
          <a:srgbClr val="0BAFFF"/>
        </a:dk2>
        <a:lt2>
          <a:srgbClr val="003366"/>
        </a:lt2>
        <a:accent1>
          <a:srgbClr val="CCCCCC"/>
        </a:accent1>
        <a:accent2>
          <a:srgbClr val="00B00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686B5D"/>
        </a:dk1>
        <a:lt1>
          <a:srgbClr val="999999"/>
        </a:lt1>
        <a:dk2>
          <a:srgbClr val="777777"/>
        </a:dk2>
        <a:lt2>
          <a:srgbClr val="777777"/>
        </a:lt2>
        <a:accent1>
          <a:srgbClr val="E6E6E6"/>
        </a:accent1>
        <a:accent2>
          <a:srgbClr val="809EA8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E6E6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CCCCCC"/>
        </a:lt1>
        <a:dk2>
          <a:srgbClr val="D105A4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CCCCCC"/>
        </a:lt1>
        <a:dk2>
          <a:srgbClr val="D105A4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CCCCCC"/>
        </a:lt1>
        <a:dk2>
          <a:srgbClr val="D105A4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CCCCCC"/>
        </a:lt1>
        <a:dk2>
          <a:srgbClr val="D105A4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CCCCCC"/>
        </a:lt1>
        <a:dk2>
          <a:srgbClr val="D105A4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CCCCCC"/>
        </a:lt1>
        <a:dk2>
          <a:srgbClr val="D105A4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tkinson Hyperlegible"/>
        <a:ea typeface="SimSun"/>
        <a:cs typeface="Atkinson Hyperlegible"/>
      </a:majorFont>
      <a:minorFont>
        <a:latin typeface="Atkinson Hyperlegible"/>
        <a:ea typeface="SimSun"/>
        <a:cs typeface="Atkinson Hyperlegibl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">
      <a:majorFont>
        <a:latin typeface="Atkinson Hyperlegible"/>
        <a:ea typeface="SimSun"/>
        <a:cs typeface="Atkinson Hyperlegible"/>
      </a:majorFont>
      <a:minorFont>
        <a:latin typeface="Atkinson Hyperlegible"/>
        <a:ea typeface="SimSun"/>
        <a:cs typeface="Atkinson Hyperlegibl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F# Language</dc:title>
  <dc:subject/>
  <dc:creator>Dr. Thomas C. Chust</dc:creator>
  <cp:keywords>F#,FSharp,.NET,DotNET,SciSharp,XPlot,ML.NET,Aardvark,WebSharper,JavaScript,ASP.NET,Xamarin</cp:keywords>
  <dc:description/>
  <cp:lastModifiedBy>Chust</cp:lastModifiedBy>
  <cp:revision>0</cp:revision>
  <dcterms:created xsi:type="dcterms:W3CDTF">2019-09-06T13:12:46Z</dcterms:created>
  <dcterms:modified xsi:type="dcterms:W3CDTF">2024-01-29T14:59:58Z</dcterms:modified>
</cp:coreProperties>
</file>